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99167-1281-4C7B-8B79-049467016422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7D505-F8C0-4041-8310-FB98DA81BC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99A60AD5-9A72-47CC-A290-5D1F82C0AB07}" type="slidenum">
              <a:rPr lang="ru-RU"/>
              <a:pPr/>
              <a:t>2</a:t>
            </a:fld>
            <a:endParaRPr lang="ru-RU"/>
          </a:p>
        </p:txBody>
      </p:sp>
      <p:sp>
        <p:nvSpPr>
          <p:cNvPr id="3789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87DDB31-701C-445E-AD46-155371A49ADB}" type="slidenum">
              <a:rPr lang="ru-RU"/>
              <a:pPr/>
              <a:t>3</a:t>
            </a:fld>
            <a:endParaRPr lang="ru-RU"/>
          </a:p>
        </p:txBody>
      </p:sp>
      <p:sp>
        <p:nvSpPr>
          <p:cNvPr id="3891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6B0C84E-AB29-4879-87F8-BC9B9DB7BEA4}" type="slidenum">
              <a:rPr lang="ru-RU"/>
              <a:pPr/>
              <a:t>4</a:t>
            </a:fld>
            <a:endParaRPr lang="ru-RU"/>
          </a:p>
        </p:txBody>
      </p:sp>
      <p:sp>
        <p:nvSpPr>
          <p:cNvPr id="3993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376D3AB9-0E01-4A91-BAE6-16537E823785}" type="slidenum">
              <a:rPr lang="ru-RU"/>
              <a:pPr/>
              <a:t>5</a:t>
            </a:fld>
            <a:endParaRPr lang="ru-RU"/>
          </a:p>
        </p:txBody>
      </p:sp>
      <p:sp>
        <p:nvSpPr>
          <p:cNvPr id="4096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Определение Азимута.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 eaLnBrk="1"/>
            <a:endParaRPr lang="ru-R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391680" y="0"/>
            <a:ext cx="8228160" cy="2628276"/>
          </a:xfrm>
        </p:spPr>
        <p:txBody>
          <a:bodyPr tIns="25602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2900" dirty="0" smtClean="0"/>
              <a:t>Приблизительно азимут можно измерить с помощью КОМПАСА.</a:t>
            </a:r>
            <a:br>
              <a:rPr lang="ru-RU" sz="2900" dirty="0" smtClean="0"/>
            </a:br>
            <a:r>
              <a:rPr lang="ru-RU" sz="2900" dirty="0" smtClean="0"/>
              <a:t>Намагниченная стрелка компаса окрашенным (синим) концом всегда направлена в сторону севера.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6321" y="2220713"/>
            <a:ext cx="4525920" cy="45263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01" y="0"/>
            <a:ext cx="7647840" cy="65973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5554080" y="2351767"/>
            <a:ext cx="3719520" cy="33699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664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sz="2900" dirty="0">
                <a:solidFill>
                  <a:srgbClr val="000000"/>
                </a:solidFill>
              </a:rPr>
              <a:t>Определи азимут по рисунку:</a:t>
            </a:r>
          </a:p>
          <a:p>
            <a:pPr>
              <a:spcBef>
                <a:spcPts val="1089"/>
              </a:spcBef>
              <a:spcAft>
                <a:spcPts val="907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sz="2900" dirty="0">
                <a:solidFill>
                  <a:srgbClr val="000000"/>
                </a:solidFill>
              </a:rPr>
              <a:t>- на дерево,</a:t>
            </a:r>
          </a:p>
          <a:p>
            <a:pPr>
              <a:spcBef>
                <a:spcPts val="1089"/>
              </a:spcBef>
              <a:spcAft>
                <a:spcPts val="907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sz="2900" dirty="0">
                <a:solidFill>
                  <a:srgbClr val="000000"/>
                </a:solidFill>
              </a:rPr>
              <a:t>- на холм,</a:t>
            </a:r>
          </a:p>
          <a:p>
            <a:pPr>
              <a:spcBef>
                <a:spcPts val="1089"/>
              </a:spcBef>
              <a:spcAft>
                <a:spcPts val="907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sz="2900" dirty="0">
                <a:solidFill>
                  <a:srgbClr val="000000"/>
                </a:solidFill>
              </a:rPr>
              <a:t>- на жилой дом,</a:t>
            </a:r>
          </a:p>
          <a:p>
            <a:pPr>
              <a:spcBef>
                <a:spcPts val="1089"/>
              </a:spcBef>
              <a:spcAft>
                <a:spcPts val="907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sz="2900" dirty="0">
                <a:solidFill>
                  <a:srgbClr val="000000"/>
                </a:solidFill>
              </a:rPr>
              <a:t>- на вышку ЛЭП.</a:t>
            </a:r>
          </a:p>
          <a:p>
            <a:pPr>
              <a:spcBef>
                <a:spcPts val="1089"/>
              </a:spcBef>
              <a:spcAft>
                <a:spcPts val="907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ru-RU" sz="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-260641" y="4376620"/>
            <a:ext cx="8228161" cy="1144920"/>
          </a:xfrm>
        </p:spPr>
        <p:txBody>
          <a:bodyPr tIns="35203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 smtClean="0"/>
              <a:t>В каком направлении двигаются лодочки?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Экран (4:3)</PresentationFormat>
  <Paragraphs>12</Paragraphs>
  <Slides>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Определение Азимута.</vt:lpstr>
      <vt:lpstr>Слайд 2</vt:lpstr>
      <vt:lpstr>Приблизительно азимут можно измерить с помощью КОМПАСА. Намагниченная стрелка компаса окрашенным (синим) концом всегда направлена в сторону севера. </vt:lpstr>
      <vt:lpstr>Слайд 4</vt:lpstr>
      <vt:lpstr>В каком направлении двигаются лодочки?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Азимута.</dc:title>
  <dc:creator>Admin</dc:creator>
  <cp:lastModifiedBy>Admin</cp:lastModifiedBy>
  <cp:revision>1</cp:revision>
  <dcterms:created xsi:type="dcterms:W3CDTF">2015-04-07T17:05:13Z</dcterms:created>
  <dcterms:modified xsi:type="dcterms:W3CDTF">2015-04-07T17:06:37Z</dcterms:modified>
</cp:coreProperties>
</file>