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32B29-B288-4ACD-81B4-DCBD6269B1B9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4A2D4-78F5-48C5-9350-DFCF790D1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32B29-B288-4ACD-81B4-DCBD6269B1B9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4A2D4-78F5-48C5-9350-DFCF790D1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32B29-B288-4ACD-81B4-DCBD6269B1B9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4A2D4-78F5-48C5-9350-DFCF790D1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32B29-B288-4ACD-81B4-DCBD6269B1B9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4A2D4-78F5-48C5-9350-DFCF790D1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32B29-B288-4ACD-81B4-DCBD6269B1B9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4A2D4-78F5-48C5-9350-DFCF790D1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32B29-B288-4ACD-81B4-DCBD6269B1B9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4A2D4-78F5-48C5-9350-DFCF790D1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32B29-B288-4ACD-81B4-DCBD6269B1B9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4A2D4-78F5-48C5-9350-DFCF790D1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32B29-B288-4ACD-81B4-DCBD6269B1B9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4A2D4-78F5-48C5-9350-DFCF790D1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32B29-B288-4ACD-81B4-DCBD6269B1B9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4A2D4-78F5-48C5-9350-DFCF790D1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32B29-B288-4ACD-81B4-DCBD6269B1B9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4A2D4-78F5-48C5-9350-DFCF790D1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32B29-B288-4ACD-81B4-DCBD6269B1B9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4A2D4-78F5-48C5-9350-DFCF790D1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32B29-B288-4ACD-81B4-DCBD6269B1B9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4A2D4-78F5-48C5-9350-DFCF790D1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7772400" cy="1470025"/>
          </a:xfrm>
        </p:spPr>
        <p:txBody>
          <a:bodyPr>
            <a:prstTxWarp prst="textChevron">
              <a:avLst/>
            </a:prstTxWarp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Открытка к 9 Мая.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 Мастер-класс, Открытка Аппликация, Торцевание: Открытка к 9 мая МК Картон, Салфетки День победы. Фото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500174"/>
            <a:ext cx="350046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00398" y="5929330"/>
            <a:ext cx="56436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Разработчик: </a:t>
            </a:r>
            <a:r>
              <a:rPr lang="ru-RU" sz="2000" dirty="0" err="1" smtClean="0"/>
              <a:t>Чебаткова</a:t>
            </a:r>
            <a:r>
              <a:rPr lang="ru-RU" sz="2000" dirty="0" smtClean="0"/>
              <a:t> Ольга Никитична,</a:t>
            </a:r>
          </a:p>
          <a:p>
            <a:r>
              <a:rPr lang="ru-RU" sz="2000" dirty="0" smtClean="0"/>
              <a:t>учитель  МБОУ СОШ №2 ст. </a:t>
            </a:r>
            <a:r>
              <a:rPr lang="ru-RU" sz="2000" dirty="0" err="1" smtClean="0"/>
              <a:t>Крыловской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Мастер-класс, Открытка Аппликация, Торцевание: Открытка к 9 мая МК Картон, Салфетки День победы. Фото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3690946" cy="3214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 Мастер-класс, Открытка Аппликация, Торцевание: Открытка к 9 мая МК Картон, Салфетки День победы. Фото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57166"/>
            <a:ext cx="4191012" cy="3214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 Мастер-класс, Открытка Аппликация, Торцевание: Открытка к 9 мая МК Картон, Салфетки День победы. Фото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857628"/>
            <a:ext cx="3976698" cy="2643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 Мастер-класс, Открытка Аппликация, Торцевание: Открытка к 9 мая МК Картон, Салфетки День победы. Фото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3714752"/>
            <a:ext cx="4191012" cy="2714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Мастер-класс, Открытка Аппликация, Торцевание: Открытка к 9 мая МК Картон, Салфетки День победы. Фото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3976698" cy="2643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 Мастер-класс, Открытка Аппликация, Торцевание: Открытка к 9 мая МК Картон, Салфетки День победы. Фото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57167"/>
            <a:ext cx="3929090" cy="2786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 Мастер-класс, Открытка Аппликация, Торцевание: Открытка к 9 мая МК Картон, Салфетки День победы. Фото 9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286124"/>
            <a:ext cx="3976698" cy="3286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 Мастер-класс, Открытка Аппликация, Торцевание: Открытка к 9 мая МК Картон, Салфетки День победы. Фото 10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429000"/>
            <a:ext cx="411957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Мастер-класс, Открытка Аппликация, Торцевание: Открытка к 9 мая МК Картон, Салфетки День победы. Фото 1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4333888" cy="3071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 Мастер-класс, Открытка Аппликация, Торцевание: Открытка к 9 мая МК Картон, Салфетки День победы. Фото 1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57166"/>
            <a:ext cx="4119574" cy="3143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 Мастер-класс, Открытка Аппликация, Торцевание: Открытка к 9 мая МК Картон, Салфетки День победы. Фото 1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929066"/>
            <a:ext cx="3762384" cy="2286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 Мастер-класс, Открытка Аппликация, Торцевание: Открытка к 9 мая МК Картон, Салфетки День победы. Фото 1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3786190"/>
            <a:ext cx="4191012" cy="2500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Мастер-класс, Открытка Аппликация, Торцевание: Открытка к 9 мая МК Картон, Салфетки День победы. Фото 1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400052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 Мастер-класс, Открытка Аппликация, Торцевание: Открытка к 9 мая МК Картон, Салфетки День победы. Фото 19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57167"/>
            <a:ext cx="397669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 Мастер-класс, Открытка Аппликация, Торцевание: Открытка к 9 мая МК Картон, Салфетки День победы. Фото 2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643314"/>
            <a:ext cx="3905260" cy="2786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 Мастер-класс, Открытка Аппликация, Торцевание: Открытка к 9 мая МК Картон, Салфетки День победы. Фото 2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3571876"/>
            <a:ext cx="4333888" cy="2857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20</Words>
  <Application>Microsoft Office PowerPoint</Application>
  <PresentationFormat>Экран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Открытка к 9 Мая. 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Открытка к 9 Мая. </dc:title>
  <dc:creator>Admin</dc:creator>
  <cp:lastModifiedBy>Admin</cp:lastModifiedBy>
  <cp:revision>3</cp:revision>
  <dcterms:created xsi:type="dcterms:W3CDTF">2012-04-27T07:07:50Z</dcterms:created>
  <dcterms:modified xsi:type="dcterms:W3CDTF">2013-03-12T16:20:05Z</dcterms:modified>
</cp:coreProperties>
</file>