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65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3EFA-1CF0-4184-8122-684783B2DFAF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6A3888-9799-4C3C-AC1A-2BDBF700D4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3EFA-1CF0-4184-8122-684783B2DFAF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3888-9799-4C3C-AC1A-2BDBF700D4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3EFA-1CF0-4184-8122-684783B2DFAF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3888-9799-4C3C-AC1A-2BDBF700D4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3EFA-1CF0-4184-8122-684783B2DFAF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6A3888-9799-4C3C-AC1A-2BDBF700D4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3EFA-1CF0-4184-8122-684783B2DFAF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3888-9799-4C3C-AC1A-2BDBF700D45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3EFA-1CF0-4184-8122-684783B2DFAF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3888-9799-4C3C-AC1A-2BDBF700D4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3EFA-1CF0-4184-8122-684783B2DFAF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B6A3888-9799-4C3C-AC1A-2BDBF700D45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3EFA-1CF0-4184-8122-684783B2DFAF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3888-9799-4C3C-AC1A-2BDBF700D4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3EFA-1CF0-4184-8122-684783B2DFAF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3888-9799-4C3C-AC1A-2BDBF700D4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3EFA-1CF0-4184-8122-684783B2DFAF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3888-9799-4C3C-AC1A-2BDBF700D4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3EFA-1CF0-4184-8122-684783B2DFAF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3888-9799-4C3C-AC1A-2BDBF700D45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E463EFA-1CF0-4184-8122-684783B2DFAF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B6A3888-9799-4C3C-AC1A-2BDBF700D45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23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cap="none" dirty="0" smtClean="0"/>
              <a:t>Беседа с детьми подготовительной к школе группы на тему: «Что такое театр?»</a:t>
            </a:r>
            <a:endParaRPr lang="ru-RU" b="1" cap="none" dirty="0"/>
          </a:p>
        </p:txBody>
      </p:sp>
      <p:pic>
        <p:nvPicPr>
          <p:cNvPr id="6" name="Рисунок 5" descr="красот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700808"/>
            <a:ext cx="5232581" cy="39244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34606" y="5733256"/>
            <a:ext cx="4809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Подготовила и провела </a:t>
            </a:r>
          </a:p>
          <a:p>
            <a:pPr algn="ctr"/>
            <a:r>
              <a:rPr lang="ru-RU" b="1" i="1" dirty="0" smtClean="0"/>
              <a:t>воспитатель подготовительной к школе группы</a:t>
            </a:r>
          </a:p>
          <a:p>
            <a:pPr algn="ctr"/>
            <a:r>
              <a:rPr lang="ru-RU" b="1" i="1" dirty="0" smtClean="0"/>
              <a:t> Романович Виктория Владимировна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светите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4500" y="596900"/>
            <a:ext cx="8255000" cy="5664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корации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3429000"/>
            <a:ext cx="4815103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декорац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31499" y="0"/>
            <a:ext cx="4512501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гриме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4613320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гример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2598" y="2852936"/>
            <a:ext cx="3933370" cy="400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костюме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0"/>
            <a:ext cx="3995936" cy="2848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костюмеры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279095"/>
            <a:ext cx="4644007" cy="3390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ктеры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508104" cy="48679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актер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7002" y="2852936"/>
            <a:ext cx="6016998" cy="40050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ктер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7200" y="0"/>
            <a:ext cx="4876800" cy="32461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гриме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272513" cy="32129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костюмеры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758411"/>
            <a:ext cx="4427984" cy="309958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осветитель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07832" y="3745491"/>
            <a:ext cx="4536168" cy="31125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режиссер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11760" y="1700808"/>
            <a:ext cx="4320480" cy="288032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2308920"/>
            <a:ext cx="9144000" cy="286232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Театр! Театр!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Как много значат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Для нас порой твои слова!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И разве может быть иначе?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 театре жизнь всегда права!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4098" name="Picture 2" descr="C:\Users\Андрей\Desktop\нод подг. группа\картинки для занятий\смайлик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0"/>
            <a:ext cx="3047613" cy="25524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/>
              <a:t>СПАСИБО ЗА ВНИМАНИЕ!!!</a:t>
            </a:r>
            <a:endParaRPr lang="ru-RU" sz="5400" b="1" dirty="0"/>
          </a:p>
        </p:txBody>
      </p:sp>
      <p:pic>
        <p:nvPicPr>
          <p:cNvPr id="3" name="Рисунок 2" descr="soln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556792"/>
            <a:ext cx="5684338" cy="48595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дание театр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4788024" cy="3374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зал театр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692696"/>
            <a:ext cx="4938164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кресла театр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3928" y="1628800"/>
            <a:ext cx="4172625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Андрей\Desktop\картинки для презентации беседы о театре\люстра театр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6620" y="3861048"/>
            <a:ext cx="3637380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цена театр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3501007"/>
            <a:ext cx="4139952" cy="3356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сце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3923929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кулисы оркестровая ям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70442" y="0"/>
            <a:ext cx="5273558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оркестровая ям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501008"/>
            <a:ext cx="5036718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рам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60440" y="3068960"/>
            <a:ext cx="5683560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Андрей\Desktop\картинки для презентации беседы о театре\театр драм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076056" cy="3297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уз. теат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3212976"/>
            <a:ext cx="5493351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музыкальный театр кр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0"/>
            <a:ext cx="5004048" cy="3336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театр кук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0"/>
            <a:ext cx="5976664" cy="38610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куклы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61049"/>
            <a:ext cx="4427984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куклы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32548" y="3861048"/>
            <a:ext cx="4711452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ый театр кук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052736"/>
            <a:ext cx="6124128" cy="40827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ежиссе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980728"/>
            <a:ext cx="6372708" cy="424847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ожектор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3381907"/>
            <a:ext cx="5220072" cy="34760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прожектора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214528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77</TotalTime>
  <Words>56</Words>
  <Application>Microsoft Office PowerPoint</Application>
  <PresentationFormat>Экран (4:3)</PresentationFormat>
  <Paragraphs>10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Беседа с детьми подготовительной к школе группы на тему: «Что такое театр?»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RePack by SPecialiST</cp:lastModifiedBy>
  <cp:revision>9</cp:revision>
  <dcterms:created xsi:type="dcterms:W3CDTF">2014-03-24T04:53:22Z</dcterms:created>
  <dcterms:modified xsi:type="dcterms:W3CDTF">2014-03-24T06:11:16Z</dcterms:modified>
</cp:coreProperties>
</file>