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4" r:id="rId2"/>
    <p:sldId id="256" r:id="rId3"/>
    <p:sldId id="296" r:id="rId4"/>
    <p:sldId id="288" r:id="rId5"/>
    <p:sldId id="285" r:id="rId6"/>
    <p:sldId id="286" r:id="rId7"/>
    <p:sldId id="291" r:id="rId8"/>
    <p:sldId id="257" r:id="rId9"/>
    <p:sldId id="287" r:id="rId10"/>
    <p:sldId id="297" r:id="rId11"/>
    <p:sldId id="310" r:id="rId12"/>
    <p:sldId id="289" r:id="rId13"/>
    <p:sldId id="309" r:id="rId14"/>
    <p:sldId id="290" r:id="rId15"/>
    <p:sldId id="313" r:id="rId16"/>
    <p:sldId id="259" r:id="rId17"/>
    <p:sldId id="302" r:id="rId18"/>
    <p:sldId id="300" r:id="rId19"/>
    <p:sldId id="31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86437" autoAdjust="0"/>
  </p:normalViewPr>
  <p:slideViewPr>
    <p:cSldViewPr>
      <p:cViewPr varScale="1">
        <p:scale>
          <a:sx n="100" d="100"/>
          <a:sy n="100" d="100"/>
        </p:scale>
        <p:origin x="-19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2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E6E41-5266-4E42-93E5-53E92C209CF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E5B240-14CE-47BB-AF71-F6F321A235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E5B240-14CE-47BB-AF71-F6F321A2356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Администратор\Рабочий стол\картинки\ebdd1621aad7.jpg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txBody>
          <a:bodyPr>
            <a:normAutofit/>
          </a:bodyPr>
          <a:lstStyle/>
          <a:p>
            <a:r>
              <a:rPr lang="ru-RU" sz="5300" b="1" dirty="0" smtClean="0">
                <a:solidFill>
                  <a:srgbClr val="7030A0"/>
                </a:solidFill>
              </a:rPr>
              <a:t>ПРЕЗЕНТАЦИЯ</a:t>
            </a:r>
            <a:br>
              <a:rPr lang="ru-RU" sz="5300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Наша группа №5 «Солнышко»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394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713598" y="188640"/>
            <a:ext cx="38783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результаты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2014-05-15 17-03-1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3286124"/>
            <a:ext cx="4286280" cy="3429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DSC0704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00562" y="1000108"/>
            <a:ext cx="4500594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DSC0704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86314" y="3500438"/>
            <a:ext cx="4143404" cy="30718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20150413_18443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14348" y="1000108"/>
            <a:ext cx="3357586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343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28596" y="1428736"/>
            <a:ext cx="8429652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Наша главная задача – </a:t>
            </a:r>
          </a:p>
          <a:p>
            <a:pPr algn="ctr"/>
            <a:r>
              <a:rPr lang="ru-RU" sz="6000" b="1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</a:t>
            </a:r>
            <a:r>
              <a:rPr lang="ru-RU" sz="6000" b="1" cap="none" spc="0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абота о здоровье детей!</a:t>
            </a:r>
            <a:endParaRPr lang="ru-RU" sz="6000" b="1" cap="none" spc="0" dirty="0">
              <a:ln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advTm="3635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57488" y="214290"/>
            <a:ext cx="33286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прогулка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722313" y="1643051"/>
            <a:ext cx="7772400" cy="27638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 descr="DSC0635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1357298"/>
            <a:ext cx="3643338" cy="4929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142381119580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214942" y="1000108"/>
            <a:ext cx="3819525" cy="2905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2015-02-05 11.05.5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000496" y="2786058"/>
            <a:ext cx="2857520" cy="3714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 advTm="366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71670" y="285728"/>
            <a:ext cx="54292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Бодрящая гимнастика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0634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3786190"/>
            <a:ext cx="3929090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DSC0634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728" y="1285860"/>
            <a:ext cx="3929058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DSC0704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500694" y="1571612"/>
            <a:ext cx="3429024" cy="5143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12106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11430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ФИЗКУЛЬТУРА</a:t>
            </a: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2014-01-28 15.41.5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928670"/>
            <a:ext cx="3286130" cy="4000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DSC0690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00562" y="3429000"/>
            <a:ext cx="4500594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DSC069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14876" y="928670"/>
            <a:ext cx="4000528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DSC0690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428860" y="2643182"/>
            <a:ext cx="2928958" cy="40719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365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51437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28728" y="571480"/>
            <a:ext cx="633859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Наши</a:t>
            </a:r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ru-RU" sz="5400" b="1" cap="none" spc="0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помощники</a:t>
            </a:r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– </a:t>
            </a:r>
          </a:p>
          <a:p>
            <a:pPr algn="ctr"/>
            <a:r>
              <a:rPr lang="ru-RU" sz="5400" b="1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родители</a:t>
            </a:r>
            <a:endParaRPr lang="ru-RU" sz="5400" b="1" cap="none" spc="0" dirty="0">
              <a:ln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48" y="2643182"/>
            <a:ext cx="271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Родительские           </a:t>
            </a:r>
          </a:p>
          <a:p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    собрания</a:t>
            </a:r>
            <a:endParaRPr lang="ru-RU" sz="24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57356" y="4143380"/>
            <a:ext cx="19367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Совместные </a:t>
            </a:r>
          </a:p>
          <a:p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мероприятия</a:t>
            </a:r>
            <a:endParaRPr lang="ru-RU" sz="24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6314" y="4143380"/>
            <a:ext cx="39187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Информационно-наглядный</a:t>
            </a:r>
          </a:p>
          <a:p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                  материал</a:t>
            </a:r>
            <a:endParaRPr lang="ru-RU" sz="24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43702" y="2786058"/>
            <a:ext cx="1453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Конкурсы</a:t>
            </a:r>
            <a:endParaRPr lang="ru-RU" sz="24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 flipV="1">
            <a:off x="1643042" y="2285992"/>
            <a:ext cx="1000132" cy="42862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10" idx="0"/>
          </p:cNvCxnSpPr>
          <p:nvPr/>
        </p:nvCxnSpPr>
        <p:spPr>
          <a:xfrm rot="5400000">
            <a:off x="2305825" y="2805899"/>
            <a:ext cx="1857388" cy="817575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4857752" y="2714620"/>
            <a:ext cx="1785950" cy="928694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6215074" y="2143116"/>
            <a:ext cx="1000132" cy="71438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4508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89607" y="260648"/>
            <a:ext cx="463101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«день матери»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Содержимое 5" descr="DSC06426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14282" y="1142984"/>
            <a:ext cx="4303224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DSC0643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72066" y="1214422"/>
            <a:ext cx="3714776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DSC0642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857620" y="3571876"/>
            <a:ext cx="4214842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493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857356" y="188640"/>
            <a:ext cx="622028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Встречи с родителями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" name="Содержимое 10" descr="DSC05774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14282" y="1071547"/>
            <a:ext cx="4071966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DSC0576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214942" y="1000108"/>
            <a:ext cx="3786214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DSC0576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214546" y="3000372"/>
            <a:ext cx="4643470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287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Горизонтальный свиток 6"/>
          <p:cNvSpPr/>
          <p:nvPr/>
        </p:nvSpPr>
        <p:spPr>
          <a:xfrm>
            <a:off x="428596" y="5072074"/>
            <a:ext cx="2160240" cy="1571636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«Гжель»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Зимние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постройки</a:t>
            </a: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3143240" y="1928802"/>
            <a:ext cx="2085382" cy="1571636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«Чёрная кошка»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Краеведческий 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музей</a:t>
            </a: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79712" y="500042"/>
            <a:ext cx="488627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Городские конкурсы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43808" y="1000108"/>
            <a:ext cx="295824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Работы </a:t>
            </a:r>
          </a:p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воспитателей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6429388" y="5429264"/>
            <a:ext cx="2304256" cy="1214446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7030A0"/>
              </a:solidFill>
            </a:endParaRP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«Модница»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Подиум </a:t>
            </a:r>
          </a:p>
        </p:txBody>
      </p:sp>
      <p:pic>
        <p:nvPicPr>
          <p:cNvPr id="14" name="Рисунок 13" descr="DSC0697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00364" y="3429000"/>
            <a:ext cx="2500330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 descr="DSC0647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44" y="1643050"/>
            <a:ext cx="2786082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 descr="1427459598717_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143636" y="1357298"/>
            <a:ext cx="2500330" cy="40719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2698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0"/>
            <a:ext cx="6186502" cy="8572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+mn-lt"/>
              </a:rPr>
              <a:t>ВСЕГО</a:t>
            </a:r>
            <a:r>
              <a:rPr lang="ru-RU" b="1" dirty="0" smtClean="0">
                <a:solidFill>
                  <a:srgbClr val="7030A0"/>
                </a:solidFill>
              </a:rPr>
              <a:t>  ДОБРОГО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дс31-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857232"/>
            <a:ext cx="9144000" cy="6000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38812231_solnuyshko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3357554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2" descr="6b3c0683dadc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87506" y="424688"/>
            <a:ext cx="5968989" cy="64333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71744" y="571480"/>
            <a:ext cx="40005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7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Солнышко </a:t>
            </a:r>
            <a:r>
              <a:rPr lang="ru-RU" sz="2400" b="1" dirty="0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400" b="1" dirty="0" smtClean="0">
                <a:solidFill>
                  <a:srgbClr val="7030A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это улыбка,</a:t>
            </a:r>
            <a:endParaRPr lang="ru-RU" sz="9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Небо голубое,</a:t>
            </a:r>
            <a:endParaRPr lang="ru-RU" sz="9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Это папа с мамочкой,</a:t>
            </a:r>
            <a:endParaRPr lang="ru-RU" sz="9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Это мы с тобою!</a:t>
            </a:r>
            <a:endParaRPr lang="ru-RU" sz="9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Солнышко </a:t>
            </a:r>
            <a:r>
              <a:rPr lang="ru-RU" sz="2400" b="1" dirty="0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400" b="1" dirty="0" smtClean="0">
                <a:solidFill>
                  <a:srgbClr val="7030A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наша группа</a:t>
            </a:r>
            <a:endParaRPr lang="ru-RU" sz="9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Так и называется.</a:t>
            </a:r>
            <a:endParaRPr lang="ru-RU" sz="9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Мы ребята дружные,</a:t>
            </a:r>
            <a:endParaRPr lang="ru-RU" sz="9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Всё нам в группе нравится!</a:t>
            </a:r>
            <a:endParaRPr lang="ru-RU" sz="20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561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214346" y="0"/>
            <a:ext cx="9681884" cy="6858000"/>
          </a:xfrm>
          <a:prstGeom prst="rect">
            <a:avLst/>
          </a:prstGeom>
        </p:spPr>
      </p:pic>
      <p:sp>
        <p:nvSpPr>
          <p:cNvPr id="7" name="Горизонтальный свиток 6"/>
          <p:cNvSpPr/>
          <p:nvPr/>
        </p:nvSpPr>
        <p:spPr>
          <a:xfrm>
            <a:off x="5143504" y="0"/>
            <a:ext cx="4000496" cy="2500306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perspectiveHeroicExtreme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Воспитатели:</a:t>
            </a:r>
            <a:endParaRPr lang="ru-RU" dirty="0" smtClean="0">
              <a:solidFill>
                <a:srgbClr val="7030A0"/>
              </a:solidFill>
            </a:endParaRPr>
          </a:p>
          <a:p>
            <a:pPr algn="ctr"/>
            <a:r>
              <a:rPr lang="ru-RU" sz="24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Яцун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Жанна Викторовна</a:t>
            </a:r>
          </a:p>
          <a:p>
            <a:pPr algn="ctr"/>
            <a:r>
              <a:rPr lang="ru-RU" sz="24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Мокина</a:t>
            </a:r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Лариса Александровна</a:t>
            </a: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71470" y="214290"/>
            <a:ext cx="3214710" cy="48577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2013-10-18 17.14.5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00298" y="2357430"/>
            <a:ext cx="3214710" cy="4357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DSC0378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643570" y="3000372"/>
            <a:ext cx="3714776" cy="3643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354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11760" y="548680"/>
            <a:ext cx="4258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Наши детки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" name="Рисунок 10" descr="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85786" y="1571612"/>
            <a:ext cx="8215370" cy="5100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2793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86050" y="142852"/>
            <a:ext cx="321682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Познаем мир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" name="Содержимое 9" descr="2014-11-26 09.07.33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42844" y="2571744"/>
            <a:ext cx="2643206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DSC0559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72198" y="428604"/>
            <a:ext cx="2857520" cy="3429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DSC0706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857488" y="2428868"/>
            <a:ext cx="4143404" cy="392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3073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20150416_11284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714876" y="142852"/>
            <a:ext cx="4286249" cy="32146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DSC0713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6314" y="3429000"/>
            <a:ext cx="4143404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DSC0708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42844" y="1928802"/>
            <a:ext cx="4429156" cy="4000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2496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714404"/>
            <a:ext cx="9144000" cy="757240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 rot="20175493">
            <a:off x="125777" y="1793797"/>
            <a:ext cx="40542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Наши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праздники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" name="Содержимое 9" descr="DSC_044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071934" y="0"/>
            <a:ext cx="4857752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P120039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44" y="3071810"/>
            <a:ext cx="4714908" cy="350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 descr="DSC0690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72000" y="3429000"/>
            <a:ext cx="4429156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3526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сь</a:t>
            </a:r>
            <a:endParaRPr lang="ru-RU" dirty="0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Вертикальный свиток 7"/>
          <p:cNvSpPr/>
          <p:nvPr/>
        </p:nvSpPr>
        <p:spPr>
          <a:xfrm rot="10800000">
            <a:off x="857224" y="214290"/>
            <a:ext cx="7429552" cy="6286544"/>
          </a:xfrm>
          <a:prstGeom prst="verticalScroll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643042" y="214291"/>
            <a:ext cx="5786478" cy="564360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</a:rPr>
              <a:t>    </a:t>
            </a:r>
            <a:r>
              <a:rPr lang="en-US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</a:rPr>
              <a:t>Кружок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«Забавная бумага»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  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Посещаемость: 16-18 человек.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    Проведено: 30 занятий.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       В ходе кружковой работы дети познакомились: с разными видами бумаги, техникой  - </a:t>
            </a:r>
            <a:r>
              <a:rPr lang="ru-RU" sz="2800" b="1" dirty="0" err="1" smtClean="0">
                <a:solidFill>
                  <a:srgbClr val="7030A0"/>
                </a:solidFill>
              </a:rPr>
              <a:t>квиллинг</a:t>
            </a:r>
            <a:r>
              <a:rPr lang="ru-RU" sz="2800" b="1" dirty="0" smtClean="0">
                <a:solidFill>
                  <a:srgbClr val="7030A0"/>
                </a:solidFill>
              </a:rPr>
              <a:t>, оригами .   </a:t>
            </a:r>
          </a:p>
        </p:txBody>
      </p:sp>
    </p:spTree>
  </p:cSld>
  <p:clrMapOvr>
    <a:masterClrMapping/>
  </p:clrMapOvr>
  <p:transition advTm="7956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71604" y="214290"/>
            <a:ext cx="542928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Кружок</a:t>
            </a:r>
          </a:p>
        </p:txBody>
      </p:sp>
      <p:pic>
        <p:nvPicPr>
          <p:cNvPr id="6" name="Рисунок 5" descr="2014-05-15 16.03.4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406" y="2786058"/>
            <a:ext cx="3214710" cy="392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DSC0705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786050" y="1285860"/>
            <a:ext cx="3214710" cy="4500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DSC0704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86446" y="285728"/>
            <a:ext cx="3214710" cy="4286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2574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</TotalTime>
  <Words>147</Words>
  <Application>Microsoft Office PowerPoint</Application>
  <PresentationFormat>Экран (4:3)</PresentationFormat>
  <Paragraphs>77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 Наша группа №5 «Солнышко»</vt:lpstr>
      <vt:lpstr>Слайд 2</vt:lpstr>
      <vt:lpstr>Слайд 3</vt:lpstr>
      <vt:lpstr>Слайд 4</vt:lpstr>
      <vt:lpstr>Слайд 5</vt:lpstr>
      <vt:lpstr>Слайд 6</vt:lpstr>
      <vt:lpstr>Слайд 7</vt:lpstr>
      <vt:lpstr>сь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ВСЕГО  ДОБРОГО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Admin</cp:lastModifiedBy>
  <cp:revision>111</cp:revision>
  <dcterms:created xsi:type="dcterms:W3CDTF">2013-04-20T04:50:14Z</dcterms:created>
  <dcterms:modified xsi:type="dcterms:W3CDTF">2015-04-27T14:20:03Z</dcterms:modified>
</cp:coreProperties>
</file>