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9" r:id="rId4"/>
    <p:sldId id="264" r:id="rId5"/>
    <p:sldId id="263" r:id="rId6"/>
    <p:sldId id="258" r:id="rId7"/>
    <p:sldId id="261" r:id="rId8"/>
    <p:sldId id="262" r:id="rId9"/>
    <p:sldId id="265" r:id="rId10"/>
    <p:sldId id="266" r:id="rId11"/>
    <p:sldId id="267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50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colour-pencils.jpg"/>
          <p:cNvPicPr>
            <a:picLocks noChangeAspect="1"/>
          </p:cNvPicPr>
          <p:nvPr userDrawn="1"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>
          <a:xfrm>
            <a:off x="1241626" y="4071943"/>
            <a:ext cx="6616522" cy="1428760"/>
          </a:xfrm>
          <a:prstGeom prst="rect">
            <a:avLst/>
          </a:prstGeom>
        </p:spPr>
      </p:pic>
      <p:pic>
        <p:nvPicPr>
          <p:cNvPr id="9" name="Рисунок 8" descr="colour-pencils.jpg"/>
          <p:cNvPicPr>
            <a:picLocks noChangeAspect="1"/>
          </p:cNvPicPr>
          <p:nvPr userDrawn="1"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714348" y="2143115"/>
            <a:ext cx="7858180" cy="162663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10041-F57B-4764-A7EE-6C0D4680B622}" type="datetimeFigureOut">
              <a:rPr lang="ru-RU" smtClean="0"/>
              <a:pPr/>
              <a:t>27.04.2015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445CAE-9A20-427D-9C8E-7444E160F362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8" name="Рисунок 7" descr="bordur-deti.jpg"/>
          <p:cNvPicPr>
            <a:picLocks noChangeAspect="1"/>
          </p:cNvPicPr>
          <p:nvPr userDrawn="1"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40407"/>
            <a:ext cx="9144000" cy="217414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10041-F57B-4764-A7EE-6C0D4680B622}" type="datetimeFigureOut">
              <a:rPr lang="ru-RU" smtClean="0"/>
              <a:pPr/>
              <a:t>27.04.2015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445CAE-9A20-427D-9C8E-7444E160F3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10041-F57B-4764-A7EE-6C0D4680B622}" type="datetimeFigureOut">
              <a:rPr lang="ru-RU" smtClean="0"/>
              <a:pPr/>
              <a:t>27.04.2015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445CAE-9A20-427D-9C8E-7444E160F3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10041-F57B-4764-A7EE-6C0D4680B622}" type="datetimeFigureOut">
              <a:rPr lang="ru-RU" smtClean="0"/>
              <a:pPr/>
              <a:t>27.04.2015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445CAE-9A20-427D-9C8E-7444E160F3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10041-F57B-4764-A7EE-6C0D4680B622}" type="datetimeFigureOut">
              <a:rPr lang="ru-RU" smtClean="0"/>
              <a:pPr/>
              <a:t>27.04.2015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445CAE-9A20-427D-9C8E-7444E160F3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10041-F57B-4764-A7EE-6C0D4680B622}" type="datetimeFigureOut">
              <a:rPr lang="ru-RU" smtClean="0"/>
              <a:pPr/>
              <a:t>27.04.2015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445CAE-9A20-427D-9C8E-7444E160F3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10041-F57B-4764-A7EE-6C0D4680B622}" type="datetimeFigureOut">
              <a:rPr lang="ru-RU" smtClean="0"/>
              <a:pPr/>
              <a:t>27.04.2015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445CAE-9A20-427D-9C8E-7444E160F3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10041-F57B-4764-A7EE-6C0D4680B622}" type="datetimeFigureOut">
              <a:rPr lang="ru-RU" smtClean="0"/>
              <a:pPr/>
              <a:t>27.04.2015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445CAE-9A20-427D-9C8E-7444E160F3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10041-F57B-4764-A7EE-6C0D4680B622}" type="datetimeFigureOut">
              <a:rPr lang="ru-RU" smtClean="0"/>
              <a:pPr/>
              <a:t>27.04.2015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445CAE-9A20-427D-9C8E-7444E160F3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10041-F57B-4764-A7EE-6C0D4680B622}" type="datetimeFigureOut">
              <a:rPr lang="ru-RU" smtClean="0"/>
              <a:pPr/>
              <a:t>27.04.2015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445CAE-9A20-427D-9C8E-7444E160F3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10041-F57B-4764-A7EE-6C0D4680B622}" type="datetimeFigureOut">
              <a:rPr lang="ru-RU" smtClean="0"/>
              <a:pPr/>
              <a:t>27.04.2015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445CAE-9A20-427D-9C8E-7444E160F3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colour-pencils.jpg"/>
          <p:cNvPicPr>
            <a:picLocks noChangeAspect="1"/>
          </p:cNvPicPr>
          <p:nvPr userDrawn="1"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-32" y="6215082"/>
            <a:ext cx="5143536" cy="642918"/>
          </a:xfrm>
          <a:prstGeom prst="rect">
            <a:avLst/>
          </a:prstGeom>
        </p:spPr>
      </p:pic>
      <p:pic>
        <p:nvPicPr>
          <p:cNvPr id="8" name="Рисунок 7" descr="colour-pencils.jpg"/>
          <p:cNvPicPr>
            <a:picLocks noChangeAspect="1"/>
          </p:cNvPicPr>
          <p:nvPr userDrawn="1"/>
        </p:nvPicPr>
        <p:blipFill>
          <a:blip r:embed="rId1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 flipH="1">
            <a:off x="5214942" y="6215082"/>
            <a:ext cx="3929090" cy="64294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510041-F57B-4764-A7EE-6C0D4680B622}" type="datetimeFigureOut">
              <a:rPr lang="ru-RU" smtClean="0"/>
              <a:pPr/>
              <a:t>27.04.2015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445CAE-9A20-427D-9C8E-7444E160F36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nsportal.ru/ismagilova-alsu-nuretdinovna" TargetMode="External"/><Relationship Id="rId2" Type="http://schemas.openxmlformats.org/officeDocument/2006/relationships/hyperlink" Target="http://www.portraitimage.ru/populyarnie-raboti/karandashom/prostie-risunki-tsvetnimi-karandashami-poetapno.html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857364"/>
            <a:ext cx="7772400" cy="221457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  <a:latin typeface="Bookman Old Style" pitchFamily="18" charset="0"/>
              </a:rPr>
              <a:t/>
            </a:r>
            <a:br>
              <a:rPr lang="ru-RU" dirty="0" smtClean="0">
                <a:solidFill>
                  <a:srgbClr val="C00000"/>
                </a:solidFill>
                <a:latin typeface="Bookman Old Style" pitchFamily="18" charset="0"/>
              </a:rPr>
            </a:br>
            <a:r>
              <a:rPr lang="ru-RU" sz="6700" i="1" dirty="0" smtClean="0">
                <a:solidFill>
                  <a:schemeClr val="tx2"/>
                </a:solidFill>
                <a:latin typeface="Bookman Old Style" pitchFamily="18" charset="0"/>
              </a:rPr>
              <a:t>Страницы из жизни нашей группы</a:t>
            </a:r>
            <a:endParaRPr lang="ru-RU" sz="6700" i="1" dirty="0">
              <a:solidFill>
                <a:schemeClr val="tx2"/>
              </a:solidFill>
              <a:latin typeface="Bookman Old Style" pitchFamily="18" charset="0"/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1371600" y="4214818"/>
            <a:ext cx="7200928" cy="1571636"/>
          </a:xfrm>
        </p:spPr>
        <p:txBody>
          <a:bodyPr>
            <a:normAutofit/>
          </a:bodyPr>
          <a:lstStyle/>
          <a:p>
            <a:pPr algn="r"/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</a:rPr>
              <a:t>Выполнила: </a:t>
            </a:r>
          </a:p>
          <a:p>
            <a:pPr algn="r"/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</a:rPr>
              <a:t>Гончарова Юлия Яковлевна,</a:t>
            </a:r>
          </a:p>
          <a:p>
            <a:pPr algn="r"/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</a:rPr>
              <a:t>воспитатель второй младшей группы</a:t>
            </a:r>
          </a:p>
          <a:p>
            <a:pPr algn="r"/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</a:rPr>
              <a:t>МБДОУ – детский сад №3 г.Татарска Новосибирской обл.</a:t>
            </a:r>
          </a:p>
          <a:p>
            <a:pPr algn="r"/>
            <a:endParaRPr lang="ru-RU" sz="2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i="1" dirty="0" smtClean="0">
                <a:solidFill>
                  <a:srgbClr val="800000"/>
                </a:solidFill>
              </a:rPr>
              <a:t>Музыкальная страница </a:t>
            </a:r>
            <a:endParaRPr lang="ru-RU" sz="4800" i="1" dirty="0">
              <a:solidFill>
                <a:srgbClr val="800000"/>
              </a:solidFill>
            </a:endParaRPr>
          </a:p>
        </p:txBody>
      </p:sp>
      <p:pic>
        <p:nvPicPr>
          <p:cNvPr id="8" name="Содержимое 7" descr="IMG_0455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 rot="21321809">
            <a:off x="925028" y="1707483"/>
            <a:ext cx="3467017" cy="260026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3">
                <a:lumMod val="60000"/>
                <a:lumOff val="4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Содержимое 8" descr="P1030381.JPG"/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tretch>
            <a:fillRect/>
          </a:stretch>
        </p:blipFill>
        <p:spPr>
          <a:xfrm rot="307527">
            <a:off x="4570950" y="3299834"/>
            <a:ext cx="3627300" cy="272047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3">
                <a:lumMod val="60000"/>
                <a:lumOff val="4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14"/>
            <a:ext cx="8229600" cy="1071570"/>
          </a:xfrm>
        </p:spPr>
        <p:txBody>
          <a:bodyPr>
            <a:normAutofit/>
          </a:bodyPr>
          <a:lstStyle/>
          <a:p>
            <a:r>
              <a:rPr lang="ru-RU" sz="6000" i="1" dirty="0" smtClean="0">
                <a:solidFill>
                  <a:srgbClr val="800000"/>
                </a:solidFill>
              </a:rPr>
              <a:t> До новых встреч!</a:t>
            </a:r>
            <a:endParaRPr lang="ru-RU" sz="6000" i="1" dirty="0">
              <a:solidFill>
                <a:srgbClr val="800000"/>
              </a:solidFill>
            </a:endParaRPr>
          </a:p>
        </p:txBody>
      </p:sp>
      <p:pic>
        <p:nvPicPr>
          <p:cNvPr id="11" name="Содержимое 10" descr="SAM_2254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2285984" y="1214423"/>
            <a:ext cx="5557638" cy="4415717"/>
          </a:xfrm>
          <a:prstGeom prst="ellipse">
            <a:avLst/>
          </a:prstGeom>
          <a:ln w="63500" cap="rnd">
            <a:solidFill>
              <a:srgbClr val="92D05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sz="6000" i="1" dirty="0">
              <a:solidFill>
                <a:srgbClr val="80000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Фото взяты из личного архива воспитателя, Гончаровой Юлии Яковлевны</a:t>
            </a:r>
          </a:p>
          <a:p>
            <a:r>
              <a:rPr lang="ru-RU" sz="2000" dirty="0" smtClean="0"/>
              <a:t>Автор шаблона – Коровина Ирина Николаевна, учитель начальных классов МБОУ «СОШ №9» г.Сафоново Смоленской области</a:t>
            </a:r>
          </a:p>
          <a:p>
            <a:r>
              <a:rPr lang="ru-RU" sz="2000" u="sng" dirty="0" smtClean="0"/>
              <a:t>Использованы ресурсы:</a:t>
            </a:r>
          </a:p>
          <a:p>
            <a:pPr>
              <a:buNone/>
            </a:pPr>
            <a:r>
              <a:rPr lang="ru-RU" sz="1900" dirty="0" smtClean="0"/>
              <a:t>«Карандаши» </a:t>
            </a:r>
            <a:r>
              <a:rPr lang="ru-RU" sz="1900" u="sng" dirty="0" smtClean="0">
                <a:hlinkClick r:id="rId2"/>
              </a:rPr>
              <a:t>http://www.portraitimage.ru/populyarnie-raboti/karandashom/prostie-risunki-tsvetnimi-karandashami-poetapno.html</a:t>
            </a:r>
            <a:endParaRPr lang="ru-RU" sz="1900" dirty="0" smtClean="0"/>
          </a:p>
          <a:p>
            <a:pPr>
              <a:buNone/>
            </a:pPr>
            <a:r>
              <a:rPr lang="ru-RU" sz="1900" dirty="0" smtClean="0"/>
              <a:t>«Дети» </a:t>
            </a:r>
            <a:r>
              <a:rPr lang="ru-RU" sz="1900" u="sng" dirty="0" smtClean="0">
                <a:hlinkClick r:id="rId3"/>
              </a:rPr>
              <a:t>http://nsportal.ru/ismagilova-alsu-nuretdinovna</a:t>
            </a:r>
            <a:endParaRPr lang="ru-RU" sz="1900" dirty="0" smtClean="0"/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i="1" dirty="0" smtClean="0">
                <a:solidFill>
                  <a:schemeClr val="accent2">
                    <a:lumMod val="75000"/>
                  </a:schemeClr>
                </a:solidFill>
                <a:latin typeface="Bookman Old Style" pitchFamily="18" charset="0"/>
              </a:rPr>
              <a:t>Будем знакомы – вторая  младшая группа «Солнышко»!</a:t>
            </a:r>
            <a:endParaRPr lang="ru-RU" sz="4000" i="1" dirty="0">
              <a:solidFill>
                <a:schemeClr val="accent2">
                  <a:lumMod val="75000"/>
                </a:schemeClr>
              </a:solidFill>
              <a:latin typeface="Bookman Old Style" pitchFamily="18" charset="0"/>
            </a:endParaRPr>
          </a:p>
        </p:txBody>
      </p:sp>
      <p:pic>
        <p:nvPicPr>
          <p:cNvPr id="9" name="Содержимое 8" descr="SAM_0497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643043" y="1928803"/>
            <a:ext cx="5508130" cy="413109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75000"/>
              </a:schemeClr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>
                <a:solidFill>
                  <a:schemeClr val="accent2">
                    <a:lumMod val="75000"/>
                  </a:schemeClr>
                </a:solidFill>
                <a:latin typeface="Bookman Old Style" pitchFamily="18" charset="0"/>
              </a:rPr>
              <a:t>Так всё начиналось…</a:t>
            </a:r>
            <a:endParaRPr lang="ru-RU" i="1" dirty="0">
              <a:solidFill>
                <a:schemeClr val="accent2">
                  <a:lumMod val="75000"/>
                </a:schemeClr>
              </a:solidFill>
              <a:latin typeface="Bookman Old Style" pitchFamily="18" charset="0"/>
            </a:endParaRPr>
          </a:p>
        </p:txBody>
      </p:sp>
      <p:pic>
        <p:nvPicPr>
          <p:cNvPr id="7" name="Содержимое 6" descr="SAM_0548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554691" y="1600200"/>
            <a:ext cx="5160449" cy="387033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chemeClr val="accent6">
                <a:lumMod val="60000"/>
                <a:lumOff val="40000"/>
              </a:schemeClr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85794"/>
          </a:xfrm>
        </p:spPr>
        <p:txBody>
          <a:bodyPr>
            <a:normAutofit fontScale="90000"/>
          </a:bodyPr>
          <a:lstStyle/>
          <a:p>
            <a:r>
              <a:rPr lang="ru-RU" sz="6000" i="1" dirty="0" smtClean="0">
                <a:solidFill>
                  <a:srgbClr val="800000"/>
                </a:solidFill>
              </a:rPr>
              <a:t>Игровая страница</a:t>
            </a:r>
            <a:endParaRPr lang="ru-RU" sz="6000" i="1" dirty="0">
              <a:solidFill>
                <a:srgbClr val="800000"/>
              </a:solidFill>
            </a:endParaRPr>
          </a:p>
        </p:txBody>
      </p:sp>
      <p:pic>
        <p:nvPicPr>
          <p:cNvPr id="8" name="Содержимое 7" descr="SAM_1704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428596" y="1285860"/>
            <a:ext cx="4038600" cy="302895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C00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Содержимое 8" descr="SAM_2099.JPG"/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tretch>
            <a:fillRect/>
          </a:stretch>
        </p:blipFill>
        <p:spPr>
          <a:xfrm>
            <a:off x="4857752" y="785794"/>
            <a:ext cx="4038600" cy="302895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C00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Рисунок 9" descr="SAM_2101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3214678" y="3500438"/>
            <a:ext cx="4000528" cy="300039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C00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28670"/>
          </a:xfrm>
        </p:spPr>
        <p:txBody>
          <a:bodyPr>
            <a:normAutofit/>
          </a:bodyPr>
          <a:lstStyle/>
          <a:p>
            <a:r>
              <a:rPr lang="ru-RU" sz="4800" i="1" dirty="0" smtClean="0">
                <a:solidFill>
                  <a:srgbClr val="800000"/>
                </a:solidFill>
              </a:rPr>
              <a:t>Развивающая страница </a:t>
            </a:r>
            <a:endParaRPr lang="ru-RU" sz="4800" i="1" dirty="0">
              <a:solidFill>
                <a:srgbClr val="800000"/>
              </a:solidFill>
            </a:endParaRPr>
          </a:p>
        </p:txBody>
      </p:sp>
      <p:pic>
        <p:nvPicPr>
          <p:cNvPr id="8" name="Содержимое 7" descr="SAM_0854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428596" y="1357298"/>
            <a:ext cx="3357586" cy="251819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92D050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9" name="Содержимое 8" descr="SAM_2089.JPG"/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tretch>
            <a:fillRect/>
          </a:stretch>
        </p:blipFill>
        <p:spPr>
          <a:xfrm rot="932132">
            <a:off x="4195453" y="2817411"/>
            <a:ext cx="3497503" cy="262312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92D050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SAM_2162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847670" y="1714488"/>
            <a:ext cx="3619525" cy="271464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70C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1" name="Содержимое 10" descr="SAM_2163.JPG"/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tretch>
            <a:fillRect/>
          </a:stretch>
        </p:blipFill>
        <p:spPr>
          <a:xfrm>
            <a:off x="4786314" y="3143248"/>
            <a:ext cx="3619525" cy="271464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70C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1857356" y="357166"/>
            <a:ext cx="557216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i="1" dirty="0" smtClean="0">
                <a:solidFill>
                  <a:srgbClr val="800000"/>
                </a:solidFill>
                <a:cs typeface="Aharoni" pitchFamily="2" charset="-79"/>
              </a:rPr>
              <a:t>Творческая страница</a:t>
            </a:r>
            <a:endParaRPr lang="ru-RU" sz="4400" i="1" dirty="0">
              <a:solidFill>
                <a:srgbClr val="800000"/>
              </a:solidFill>
              <a:cs typeface="Aharoni" pitchFamily="2" charset="-79"/>
            </a:endParaRP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i="1" dirty="0" smtClean="0">
                <a:solidFill>
                  <a:srgbClr val="800000"/>
                </a:solidFill>
              </a:rPr>
              <a:t>Художественная страница </a:t>
            </a:r>
            <a:endParaRPr lang="ru-RU" i="1" dirty="0">
              <a:solidFill>
                <a:srgbClr val="800000"/>
              </a:solidFill>
            </a:endParaRPr>
          </a:p>
        </p:txBody>
      </p:sp>
      <p:pic>
        <p:nvPicPr>
          <p:cNvPr id="8" name="Содержимое 7" descr="SAM_2298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 rot="20803271">
            <a:off x="1107243" y="2273040"/>
            <a:ext cx="3316729" cy="2487547"/>
          </a:xfrm>
          <a:prstGeom prst="rect">
            <a:avLst/>
          </a:prstGeom>
          <a:ln w="88900" cap="sq" cmpd="thickThin">
            <a:solidFill>
              <a:srgbClr val="0070C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9" name="Содержимое 8" descr="SAM_2287.JPG"/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tretch>
            <a:fillRect/>
          </a:stretch>
        </p:blipFill>
        <p:spPr>
          <a:xfrm rot="884119">
            <a:off x="5103748" y="1524672"/>
            <a:ext cx="2676869" cy="3569159"/>
          </a:xfrm>
          <a:prstGeom prst="rect">
            <a:avLst/>
          </a:prstGeom>
          <a:ln w="88900" cap="sq" cmpd="thickThin">
            <a:solidFill>
              <a:srgbClr val="0070C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 fontScale="90000"/>
          </a:bodyPr>
          <a:lstStyle/>
          <a:p>
            <a:r>
              <a:rPr lang="ru-RU" sz="6000" i="1" dirty="0" smtClean="0">
                <a:solidFill>
                  <a:srgbClr val="800000"/>
                </a:solidFill>
              </a:rPr>
              <a:t>Олимпийская страница</a:t>
            </a:r>
            <a:endParaRPr lang="ru-RU" sz="6000" i="1" dirty="0">
              <a:solidFill>
                <a:srgbClr val="800000"/>
              </a:solidFill>
            </a:endParaRPr>
          </a:p>
        </p:txBody>
      </p:sp>
      <p:pic>
        <p:nvPicPr>
          <p:cNvPr id="8" name="Содержимое 7" descr="IMG_0081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 rot="20857724">
            <a:off x="734930" y="959165"/>
            <a:ext cx="3622573" cy="271693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9" name="Содержимое 8" descr="IMG_0143.JPG"/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tretch>
            <a:fillRect/>
          </a:stretch>
        </p:blipFill>
        <p:spPr>
          <a:xfrm rot="1256755">
            <a:off x="4923887" y="1113298"/>
            <a:ext cx="3519156" cy="2639367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0" name="Рисунок 9" descr="SAM_0514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3167052" y="3786191"/>
            <a:ext cx="3333773" cy="250033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i="1" dirty="0" smtClean="0">
                <a:solidFill>
                  <a:srgbClr val="800000"/>
                </a:solidFill>
              </a:rPr>
              <a:t>Экологическая страница </a:t>
            </a:r>
            <a:endParaRPr lang="ru-RU" i="1" dirty="0">
              <a:solidFill>
                <a:srgbClr val="800000"/>
              </a:solidFill>
            </a:endParaRPr>
          </a:p>
        </p:txBody>
      </p:sp>
      <p:pic>
        <p:nvPicPr>
          <p:cNvPr id="5" name="Содержимое 4" descr="Фото-0582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 rot="20895201">
            <a:off x="881828" y="1345534"/>
            <a:ext cx="3676939" cy="2755847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Содержимое 5" descr="IMG_2052.jpg"/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tretch>
            <a:fillRect/>
          </a:stretch>
        </p:blipFill>
        <p:spPr>
          <a:xfrm rot="711703">
            <a:off x="4691073" y="2302409"/>
            <a:ext cx="3550072" cy="266255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150</TotalTime>
  <Words>96</Words>
  <Application>Microsoft Office PowerPoint</Application>
  <PresentationFormat>Экран (4:3)</PresentationFormat>
  <Paragraphs>20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 Страницы из жизни нашей группы</vt:lpstr>
      <vt:lpstr>Будем знакомы – вторая  младшая группа «Солнышко»!</vt:lpstr>
      <vt:lpstr>Так всё начиналось…</vt:lpstr>
      <vt:lpstr>Игровая страница</vt:lpstr>
      <vt:lpstr>Развивающая страница </vt:lpstr>
      <vt:lpstr>Слайд 6</vt:lpstr>
      <vt:lpstr>Художественная страница </vt:lpstr>
      <vt:lpstr>Олимпийская страница</vt:lpstr>
      <vt:lpstr>Экологическая страница </vt:lpstr>
      <vt:lpstr>Музыкальная страница </vt:lpstr>
      <vt:lpstr> До новых встреч!</vt:lpstr>
      <vt:lpstr>Слайд 12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34</cp:revision>
  <dcterms:created xsi:type="dcterms:W3CDTF">2013-03-16T17:10:51Z</dcterms:created>
  <dcterms:modified xsi:type="dcterms:W3CDTF">2015-04-27T16:39:38Z</dcterms:modified>
</cp:coreProperties>
</file>