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FA69F03-C6C4-47BF-9D26-531C8186966D}" type="datetimeFigureOut">
              <a:rPr lang="ru-RU" smtClean="0"/>
              <a:t>27.04.2015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5A5AF006-8B54-4AC5-9FC7-BA2669596A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958081"/>
            <a:ext cx="65527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Субкультуры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511388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48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Эмо</a:t>
            </a:r>
            <a:r>
              <a:rPr lang="ru-RU" sz="2800" dirty="0" smtClean="0">
                <a:solidFill>
                  <a:schemeClr val="bg1"/>
                </a:solidFill>
              </a:rPr>
              <a:t> — молодёжная субкультура, образовавшаяся на базе поклонников одноимённого музыкального стиля. Её представителей называют </a:t>
            </a:r>
            <a:r>
              <a:rPr lang="ru-RU" sz="2800" dirty="0" err="1" smtClean="0">
                <a:solidFill>
                  <a:schemeClr val="bg1"/>
                </a:solidFill>
              </a:rPr>
              <a:t>эмо-киды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1573635"/>
            <a:ext cx="6192688" cy="5139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52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-171400"/>
            <a:ext cx="87849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 err="1" smtClean="0">
                <a:solidFill>
                  <a:schemeClr val="bg1"/>
                </a:solidFill>
              </a:rPr>
              <a:t>Го́ты</a:t>
            </a:r>
            <a:r>
              <a:rPr lang="ru-RU" sz="3200" dirty="0" smtClean="0">
                <a:solidFill>
                  <a:schemeClr val="bg1"/>
                </a:solidFill>
              </a:rPr>
              <a:t> — субкультура, зародившаяся в конце 70-х годов XX века в Великобритании на базе панк-движения.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992" y="1858398"/>
            <a:ext cx="30480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17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Владелец\Desktop\Ank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1700808"/>
            <a:ext cx="15240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37641" y="4399073"/>
            <a:ext cx="553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Анх</a:t>
            </a:r>
            <a:endParaRPr lang="ru-RU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556790"/>
            <a:ext cx="3312368" cy="4949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481027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Типичная атрибутика, используемая готами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4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00250"/>
            <a:ext cx="6477969" cy="430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Правые — самоназвание различных политизированных движений и субкультур националистического толка.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9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8569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Скинхе́ды</a:t>
            </a:r>
            <a:r>
              <a:rPr lang="ru-RU" sz="2800" dirty="0" smtClean="0">
                <a:solidFill>
                  <a:schemeClr val="bg1"/>
                </a:solidFill>
              </a:rPr>
              <a:t>, разг. </a:t>
            </a:r>
            <a:r>
              <a:rPr lang="ru-RU" sz="2800" dirty="0" err="1" smtClean="0">
                <a:solidFill>
                  <a:schemeClr val="bg1"/>
                </a:solidFill>
              </a:rPr>
              <a:t>скины</a:t>
            </a:r>
            <a:r>
              <a:rPr lang="ru-RU" sz="2800" dirty="0" smtClean="0">
                <a:solidFill>
                  <a:schemeClr val="bg1"/>
                </a:solidFill>
              </a:rPr>
              <a:t>́ — собирательное название представителей молодёжной субкультуры, а также нескольких её ответвлений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83985"/>
            <a:ext cx="7830695" cy="523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3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Антифа</a:t>
            </a:r>
            <a:r>
              <a:rPr lang="ru-RU" sz="2800" dirty="0" smtClean="0">
                <a:solidFill>
                  <a:schemeClr val="bg1"/>
                </a:solidFill>
              </a:rPr>
              <a:t> (сокр. от </a:t>
            </a:r>
            <a:r>
              <a:rPr lang="ru-RU" sz="2800" dirty="0" err="1" smtClean="0">
                <a:solidFill>
                  <a:schemeClr val="bg1"/>
                </a:solidFill>
              </a:rPr>
              <a:t>антифашизм</a:t>
            </a:r>
            <a:r>
              <a:rPr lang="ru-RU" sz="2800" dirty="0" smtClean="0">
                <a:solidFill>
                  <a:schemeClr val="bg1"/>
                </a:solidFill>
              </a:rPr>
              <a:t>) — политизированное молодёжное движение ставящее своей целью борьбу с «фашизмом».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3"/>
            <a:ext cx="7158327" cy="4861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72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496175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0466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Антифашисты на митинге в Дрездене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4110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89</TotalTime>
  <Words>94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Барабановы</dc:creator>
  <cp:lastModifiedBy>user</cp:lastModifiedBy>
  <cp:revision>12</cp:revision>
  <dcterms:created xsi:type="dcterms:W3CDTF">2015-02-02T16:08:17Z</dcterms:created>
  <dcterms:modified xsi:type="dcterms:W3CDTF">2015-04-27T02:27:39Z</dcterms:modified>
</cp:coreProperties>
</file>