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7854F-4A14-4336-9844-0203FE2B7C54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EA5C5-514D-4AE3-B3E3-632A6818B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24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EA5C5-514D-4AE3-B3E3-632A6818B75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14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Презентация </a:t>
            </a:r>
            <a:r>
              <a:rPr lang="ru-RU" b="1" dirty="0"/>
              <a:t>физкультурного развлечения по образовательной области «Физическая культура» 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2376264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rgbClr val="FF0000"/>
                </a:solidFill>
              </a:rPr>
              <a:t>«Мы солдаты</a:t>
            </a:r>
            <a:r>
              <a:rPr lang="ru-RU" sz="8000" b="1" dirty="0" smtClean="0">
                <a:solidFill>
                  <a:srgbClr val="FF0000"/>
                </a:solidFill>
              </a:rPr>
              <a:t>»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2 младшая </a:t>
            </a:r>
            <a:r>
              <a:rPr lang="ru-RU" b="1" dirty="0">
                <a:solidFill>
                  <a:schemeClr val="tx1"/>
                </a:solidFill>
              </a:rPr>
              <a:t>группы «Лисичка»</a:t>
            </a:r>
            <a:endParaRPr lang="ru-RU" dirty="0">
              <a:solidFill>
                <a:schemeClr val="tx1"/>
              </a:solidFill>
            </a:endParaRPr>
          </a:p>
          <a:p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42654"/>
            <a:ext cx="8229600" cy="2882489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89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7300" b="1" dirty="0" smtClean="0">
                <a:solidFill>
                  <a:srgbClr val="C00000"/>
                </a:solidFill>
              </a:rPr>
              <a:t>Задачи</a:t>
            </a:r>
            <a:r>
              <a:rPr lang="ru-RU" sz="7300" b="1" dirty="0">
                <a:solidFill>
                  <a:srgbClr val="C0000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707088" cy="341297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1. Укрепление здоровья и закаливание детей при выполнении физических упражнений.</a:t>
            </a:r>
          </a:p>
          <a:p>
            <a:r>
              <a:rPr lang="ru-RU" dirty="0"/>
              <a:t>2. Создание веселого праздничного настроения у детей.</a:t>
            </a:r>
          </a:p>
          <a:p>
            <a:r>
              <a:rPr lang="ru-RU" dirty="0"/>
              <a:t>3. Развивать жизненно необходимые двигательные умения, действия: основных движений, спортивных упражнений  и подвижных игр.</a:t>
            </a:r>
          </a:p>
          <a:p>
            <a:r>
              <a:rPr lang="ru-RU" dirty="0"/>
              <a:t>4. Развивать физические качества: ловкость, быстроту, гибкость и координацию движений.</a:t>
            </a:r>
          </a:p>
          <a:p>
            <a:r>
              <a:rPr lang="ru-RU" dirty="0"/>
              <a:t>5. Воспитывать в детях смелость, волю в преодолении препятствий.</a:t>
            </a:r>
          </a:p>
          <a:p>
            <a:r>
              <a:rPr lang="ru-RU" dirty="0"/>
              <a:t>6. Воспитывать любовь к Родине и российской армии, уважение к российскому солдату.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30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060848"/>
            <a:ext cx="3683820" cy="259228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Когда-то в армии служить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нам придет пора.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по другому станем жить,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Закончится игра.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будет танком управлять,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кто ходить пешком,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будет по небу летать,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станет моряком.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Светлана\Desktop\DSC_02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908720"/>
            <a:ext cx="1568772" cy="278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97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/>
              <a:t>Разминка «Скачет лягушонок»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620688"/>
            <a:ext cx="5111750" cy="28753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Зарядка всем полезна,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Зарядка всем нужна.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боли и простуды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Спасает нас она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052" name="Picture 4" descr="C:\Users\Светлана\Desktop\DSC_02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4644008" cy="261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65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эстафета «Пограничник»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190" y="260648"/>
            <a:ext cx="3703593" cy="20832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добегают до дуги, пролезают под ней, добегают до ориентира и возвращаются бегом назад</a:t>
            </a:r>
          </a:p>
        </p:txBody>
      </p:sp>
      <p:pic>
        <p:nvPicPr>
          <p:cNvPr id="3074" name="Picture 2" descr="C:\Users\Светлана\Desktop\DSC_02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4032448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лана\Desktop\DSC_026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33056"/>
            <a:ext cx="3275856" cy="184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24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эстафета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«Хоккеисты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бегут с гимнастической палкой, толкая кольцо перед собой, до ориентира и так же возвращаются назад</a:t>
            </a:r>
          </a:p>
        </p:txBody>
      </p:sp>
      <p:pic>
        <p:nvPicPr>
          <p:cNvPr id="4098" name="Picture 2" descr="C:\Users\Светлана\Desktop\DSC_02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4665"/>
            <a:ext cx="1884329" cy="334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лана\Desktop\DSC_02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974" y="1124744"/>
            <a:ext cx="2687837" cy="477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6771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эстафета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«Артиллеристы»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метание </a:t>
            </a:r>
            <a:r>
              <a:rPr lang="ru-RU" sz="2800" dirty="0"/>
              <a:t>в обруч на расстоянии 2 метра</a:t>
            </a:r>
          </a:p>
        </p:txBody>
      </p:sp>
      <p:pic>
        <p:nvPicPr>
          <p:cNvPr id="5122" name="Picture 2" descr="C:\Users\Светлана\Desktop\DSC_02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1258"/>
            <a:ext cx="279481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4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«Веселый танец»</a:t>
            </a:r>
          </a:p>
        </p:txBody>
      </p:sp>
      <p:pic>
        <p:nvPicPr>
          <p:cNvPr id="6146" name="Picture 2" descr="C:\Users\Светлана\Desktop\DSC_03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68350"/>
            <a:ext cx="4599142" cy="258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ветлана\Desktop\DSC_03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214673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6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58186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2" name="Picture 4" descr="C:\Users\Светлана\Desktop\DSC_03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6516216" cy="366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07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176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физкультурного развлечения по образовательной области «Физическая культура»  </vt:lpstr>
      <vt:lpstr> Задачи: </vt:lpstr>
      <vt:lpstr>Презентация PowerPoint</vt:lpstr>
      <vt:lpstr>Разминка «Скачет лягушонок» </vt:lpstr>
      <vt:lpstr>1 эстафета «Пограничник» </vt:lpstr>
      <vt:lpstr>2 эстафета – «Хоккеисты»</vt:lpstr>
      <vt:lpstr>3 эстафета   «Артиллеристы»</vt:lpstr>
      <vt:lpstr>«Веселый танец»</vt:lpstr>
      <vt:lpstr>Презентация PowerPoint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физкультурного развлечения по образовательной области «Физическая культура»  </dc:title>
  <dc:creator>Светлана</dc:creator>
  <cp:lastModifiedBy>Светлана</cp:lastModifiedBy>
  <cp:revision>6</cp:revision>
  <dcterms:created xsi:type="dcterms:W3CDTF">2015-03-23T09:56:41Z</dcterms:created>
  <dcterms:modified xsi:type="dcterms:W3CDTF">2015-03-23T17:05:42Z</dcterms:modified>
</cp:coreProperties>
</file>