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91945-2FD8-4D49-AC9D-F7A6A0253889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E421E-CED2-4F0A-BE24-E79AD7E41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6993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Вологда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Century" pitchFamily="18" charset="0"/>
              </a:rPr>
              <a:t> </a:t>
            </a:r>
            <a:r>
              <a:rPr lang="ru-RU" sz="2400" b="1" dirty="0" smtClean="0">
                <a:latin typeface="Century" pitchFamily="18" charset="0"/>
              </a:rPr>
              <a:t>Меня  зовут  </a:t>
            </a:r>
            <a:r>
              <a:rPr lang="ru-RU" sz="2400" b="1" dirty="0" err="1" smtClean="0">
                <a:latin typeface="Century" pitchFamily="18" charset="0"/>
              </a:rPr>
              <a:t>Безяев</a:t>
            </a:r>
            <a:r>
              <a:rPr lang="ru-RU" sz="2400" b="1" dirty="0" smtClean="0">
                <a:latin typeface="Century" pitchFamily="18" charset="0"/>
              </a:rPr>
              <a:t>  Руслан. Мне 12 лет.          </a:t>
            </a:r>
          </a:p>
          <a:p>
            <a:pPr algn="ctr">
              <a:buNone/>
            </a:pPr>
            <a:r>
              <a:rPr lang="ru-RU" sz="2400" b="1" dirty="0" smtClean="0">
                <a:latin typeface="Century" pitchFamily="18" charset="0"/>
              </a:rPr>
              <a:t>   Я  родился и живу в старинном  </a:t>
            </a:r>
            <a:r>
              <a:rPr lang="ru-RU" sz="2400" b="1" dirty="0" smtClean="0">
                <a:latin typeface="Century" pitchFamily="18" charset="0"/>
              </a:rPr>
              <a:t>русском</a:t>
            </a:r>
            <a:endParaRPr lang="en-US" sz="2400" b="1" dirty="0" smtClean="0">
              <a:latin typeface="Century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Century" pitchFamily="18" charset="0"/>
              </a:rPr>
              <a:t>  </a:t>
            </a:r>
            <a:r>
              <a:rPr lang="ru-RU" sz="2400" b="1" dirty="0" smtClean="0">
                <a:latin typeface="Century" pitchFamily="18" charset="0"/>
              </a:rPr>
              <a:t>городе Вологде. </a:t>
            </a:r>
            <a:endParaRPr lang="en-US" sz="2400" b="1" dirty="0" smtClean="0">
              <a:latin typeface="Century" pitchFamily="18" charset="0"/>
            </a:endParaRPr>
          </a:p>
          <a:p>
            <a:pPr algn="ctr">
              <a:buNone/>
            </a:pPr>
            <a:endParaRPr lang="ru-RU" sz="2400" b="1" dirty="0">
              <a:latin typeface="Century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3071834" cy="4572032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6" name="Содержимое 4"/>
          <p:cNvSpPr txBox="1">
            <a:spLocks/>
          </p:cNvSpPr>
          <p:nvPr/>
        </p:nvSpPr>
        <p:spPr>
          <a:xfrm>
            <a:off x="3286116" y="4071942"/>
            <a:ext cx="5372080" cy="2286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 </a:t>
            </a:r>
            <a:r>
              <a:rPr lang="en-US" sz="3200" b="1" dirty="0" smtClean="0">
                <a:latin typeface="Century" pitchFamily="18" charset="0"/>
              </a:rPr>
              <a:t>English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История Вологды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714356"/>
            <a:ext cx="511175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Century" pitchFamily="18" charset="0"/>
              </a:rPr>
              <a:t>     </a:t>
            </a:r>
            <a:r>
              <a:rPr lang="ru-RU" sz="2000" b="1" dirty="0" smtClean="0">
                <a:latin typeface="Century" pitchFamily="18" charset="0"/>
              </a:rPr>
              <a:t>Вологда - один из очень немногих северных городов, </a:t>
            </a:r>
            <a:r>
              <a:rPr lang="en-US" sz="2000" b="1" dirty="0" smtClean="0">
                <a:latin typeface="Century" pitchFamily="18" charset="0"/>
              </a:rPr>
              <a:t> </a:t>
            </a:r>
            <a:r>
              <a:rPr lang="ru-RU" sz="2000" b="1" dirty="0" smtClean="0">
                <a:latin typeface="Century" pitchFamily="18" charset="0"/>
              </a:rPr>
              <a:t>история которого началась еще в </a:t>
            </a:r>
            <a:r>
              <a:rPr lang="ru-RU" sz="2000" b="1" dirty="0" err="1" smtClean="0">
                <a:latin typeface="Century" pitchFamily="18" charset="0"/>
              </a:rPr>
              <a:t>домонгольский</a:t>
            </a:r>
            <a:r>
              <a:rPr lang="ru-RU" sz="2000" b="1" dirty="0" smtClean="0">
                <a:latin typeface="Century" pitchFamily="18" charset="0"/>
              </a:rPr>
              <a:t> </a:t>
            </a:r>
            <a:r>
              <a:rPr lang="en-US" sz="2000" b="1" dirty="0" smtClean="0">
                <a:latin typeface="Century" pitchFamily="18" charset="0"/>
              </a:rPr>
              <a:t> </a:t>
            </a:r>
            <a:r>
              <a:rPr lang="ru-RU" sz="2000" b="1" dirty="0" smtClean="0">
                <a:latin typeface="Century" pitchFamily="18" charset="0"/>
              </a:rPr>
              <a:t>период. </a:t>
            </a:r>
            <a:r>
              <a:rPr lang="en-US" sz="2000" b="1" dirty="0" smtClean="0">
                <a:latin typeface="Century" pitchFamily="18" charset="0"/>
              </a:rPr>
              <a:t> </a:t>
            </a:r>
            <a:r>
              <a:rPr lang="ru-RU" sz="2000" b="1" dirty="0" smtClean="0">
                <a:latin typeface="Century" pitchFamily="18" charset="0"/>
              </a:rPr>
              <a:t>Примерной датой основания Вологды считается 1147 год</a:t>
            </a:r>
            <a:r>
              <a:rPr lang="ru-RU" sz="2400" b="1" dirty="0" smtClean="0">
                <a:latin typeface="Century" pitchFamily="18" charset="0"/>
              </a:rPr>
              <a:t>. </a:t>
            </a:r>
          </a:p>
        </p:txBody>
      </p:sp>
      <p:pic>
        <p:nvPicPr>
          <p:cNvPr id="7170" name="Picture 2" descr="C:\Documents and Settings\Admin\Мои документы\3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256"/>
            <a:ext cx="2964232" cy="2071702"/>
          </a:xfrm>
          <a:prstGeom prst="rect">
            <a:avLst/>
          </a:prstGeom>
          <a:solidFill>
            <a:srgbClr val="7030A0"/>
          </a:solidFill>
          <a:ln w="38100">
            <a:solidFill>
              <a:srgbClr val="7030A0"/>
            </a:solidFill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357422" y="4071942"/>
            <a:ext cx="6000792" cy="2214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    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695" y="3982998"/>
            <a:ext cx="15758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b="1" dirty="0" smtClean="0">
                <a:latin typeface="Century" pitchFamily="18" charset="0"/>
              </a:rPr>
              <a:t>English</a:t>
            </a:r>
            <a:endParaRPr lang="ru-RU" sz="1600" b="1" dirty="0">
              <a:latin typeface="Century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2954298" cy="2286016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3008313" cy="1143008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/>
            </a:r>
            <a:br>
              <a:rPr lang="en-US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</a:b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/>
            </a:r>
            <a:br>
              <a:rPr lang="en-US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</a:b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Дом-музей Петра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I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4098" name="Picture 2" descr="C:\Documents and Settings\Admin\Мои документы\дом пет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571612"/>
            <a:ext cx="2928958" cy="219305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type="body" sz="half" idx="2"/>
          </p:nvPr>
        </p:nvSpPr>
        <p:spPr>
          <a:xfrm>
            <a:off x="4071934" y="214290"/>
            <a:ext cx="4643470" cy="51196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100" b="1" dirty="0" smtClean="0">
                <a:latin typeface="Century" pitchFamily="18" charset="0"/>
              </a:rPr>
              <a:t> </a:t>
            </a:r>
            <a:r>
              <a:rPr lang="ru-RU" sz="2000" b="1" dirty="0" smtClean="0">
                <a:latin typeface="Century" pitchFamily="18" charset="0"/>
              </a:rPr>
              <a:t>Памятник XVII века </a:t>
            </a:r>
            <a:r>
              <a:rPr lang="en-US" sz="2000" b="1" dirty="0" smtClean="0">
                <a:latin typeface="Century" pitchFamily="18" charset="0"/>
              </a:rPr>
              <a:t>c</a:t>
            </a:r>
            <a:r>
              <a:rPr lang="ru-RU" sz="2000" b="1" dirty="0" smtClean="0">
                <a:latin typeface="Century" pitchFamily="18" charset="0"/>
              </a:rPr>
              <a:t>проектированный  архитектором   </a:t>
            </a:r>
            <a:r>
              <a:rPr lang="ru-RU" sz="2000" b="1" dirty="0" err="1" smtClean="0">
                <a:latin typeface="Century" pitchFamily="18" charset="0"/>
              </a:rPr>
              <a:t>Доменико</a:t>
            </a:r>
            <a:r>
              <a:rPr lang="ru-RU" sz="2000" b="1" dirty="0" smtClean="0">
                <a:latin typeface="Century" pitchFamily="18" charset="0"/>
              </a:rPr>
              <a:t> </a:t>
            </a:r>
            <a:r>
              <a:rPr lang="ru-RU" sz="2000" b="1" dirty="0" err="1" smtClean="0">
                <a:latin typeface="Century" pitchFamily="18" charset="0"/>
              </a:rPr>
              <a:t>Трезини</a:t>
            </a:r>
            <a:r>
              <a:rPr lang="ru-RU" sz="2000" b="1" dirty="0" smtClean="0">
                <a:latin typeface="Century" pitchFamily="18" charset="0"/>
              </a:rPr>
              <a:t>. Музей был открыт в 1885 году. Пётр </a:t>
            </a:r>
            <a:r>
              <a:rPr lang="en-US" sz="2000" b="1" dirty="0" smtClean="0">
                <a:latin typeface="Century" pitchFamily="18" charset="0"/>
              </a:rPr>
              <a:t>I </a:t>
            </a:r>
            <a:r>
              <a:rPr lang="ru-RU" sz="2000" b="1" dirty="0" smtClean="0">
                <a:latin typeface="Century" pitchFamily="18" charset="0"/>
              </a:rPr>
              <a:t>останавливался  здесь 3 раза</a:t>
            </a:r>
            <a:r>
              <a:rPr lang="ru-RU" sz="2400" b="1" dirty="0" smtClean="0">
                <a:latin typeface="Century" pitchFamily="18" charset="0"/>
              </a:rPr>
              <a:t>.</a:t>
            </a:r>
          </a:p>
        </p:txBody>
      </p:sp>
      <p:pic>
        <p:nvPicPr>
          <p:cNvPr id="4099" name="Picture 3" descr="C:\Documents and Settings\Admin\Мои документы\стул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929066"/>
            <a:ext cx="3071834" cy="2303876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357158" y="6429396"/>
            <a:ext cx="3714776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Стулья работы голландского мастера 1704 год </a:t>
            </a:r>
            <a:endParaRPr lang="ru-RU" sz="13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14356"/>
            <a:ext cx="3008313" cy="11620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/>
            </a:r>
            <a:b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Вологодская  картинная галерея</a:t>
            </a:r>
          </a:p>
        </p:txBody>
      </p:sp>
      <p:pic>
        <p:nvPicPr>
          <p:cNvPr id="5122" name="Picture 2" descr="C:\Documents and Settings\Admin\Мои документы\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2143116"/>
            <a:ext cx="2714644" cy="171451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type="body" sz="half" idx="2"/>
          </p:nvPr>
        </p:nvSpPr>
        <p:spPr>
          <a:xfrm>
            <a:off x="4071934" y="357166"/>
            <a:ext cx="4429156" cy="46910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 smtClean="0">
                <a:latin typeface="Century" pitchFamily="18" charset="0"/>
              </a:rPr>
              <a:t>      </a:t>
            </a:r>
            <a:endParaRPr lang="ru-RU" b="1" dirty="0">
              <a:latin typeface="Century" pitchFamily="18" charset="0"/>
            </a:endParaRPr>
          </a:p>
        </p:txBody>
      </p:sp>
      <p:pic>
        <p:nvPicPr>
          <p:cNvPr id="5123" name="Picture 3" descr="C:\Documents and Settings\Admin\Мои документы\галере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143380"/>
            <a:ext cx="2714644" cy="214314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714744" y="500042"/>
            <a:ext cx="4572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2000" b="1" dirty="0" smtClean="0">
                <a:latin typeface="Century" pitchFamily="18" charset="0"/>
              </a:rPr>
              <a:t>Была открыта в 1952 году в Воскресенском соборе.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000" b="1" dirty="0" smtClean="0">
                <a:latin typeface="Century" pitchFamily="18" charset="0"/>
              </a:rPr>
              <a:t>В коллекцию галереи входят работы выдающихся русских и зарубежных художников: В.М.Васнецова, И.Е.Репина, И.И.Левитана, В.В.Верещагина, И.К.Айвазовского.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357166"/>
            <a:ext cx="3008313" cy="116205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Слава Вологды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143240" y="273050"/>
            <a:ext cx="5715040" cy="585311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ctr">
              <a:buNone/>
            </a:pPr>
            <a:r>
              <a:rPr lang="ru-RU" dirty="0" smtClean="0"/>
              <a:t>        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Вологодское масло </a:t>
            </a:r>
            <a:r>
              <a:rPr lang="ru-RU" sz="2000" b="1" dirty="0" smtClean="0">
                <a:latin typeface="Century" pitchFamily="18" charset="0"/>
              </a:rPr>
              <a:t>известно в нашей стране и за рубежом уже более 100 лет. Рецепт приготовления изготовил Николай Васильевич Верещагин -  старший брат художника Василия Верещагина. </a:t>
            </a:r>
          </a:p>
          <a:p>
            <a:pPr algn="ctr">
              <a:buNone/>
            </a:pPr>
            <a:r>
              <a:rPr lang="ru-RU" sz="2000" b="1" dirty="0" smtClean="0">
                <a:latin typeface="Century" pitchFamily="18" charset="0"/>
              </a:rPr>
              <a:t> 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Вологодское кружево</a:t>
            </a:r>
            <a:r>
              <a:rPr lang="ru-RU" sz="2000" b="1" dirty="0" smtClean="0">
                <a:latin typeface="Century" pitchFamily="18" charset="0"/>
              </a:rPr>
              <a:t>– это уникальный художественный промысел. Рисунок изделий отличается мягкими плавно округлыми линиями и состоит из геометрических или растительных орнаментов.</a:t>
            </a:r>
          </a:p>
          <a:p>
            <a:pPr algn="ctr">
              <a:buNone/>
            </a:pPr>
            <a:r>
              <a:rPr lang="ru-RU" sz="2000" b="1" dirty="0" smtClean="0">
                <a:latin typeface="Century" pitchFamily="18" charset="0"/>
              </a:rPr>
              <a:t> </a:t>
            </a:r>
          </a:p>
          <a:p>
            <a:endParaRPr lang="ru-RU" sz="2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1971659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2000264" cy="1714512"/>
          </a:xfrm>
          <a:prstGeom prst="rect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3429000"/>
            <a:ext cx="2000264" cy="1713298"/>
          </a:xfrm>
          <a:prstGeom prst="rect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146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Вологда</vt:lpstr>
      <vt:lpstr>История Вологды</vt:lpstr>
      <vt:lpstr>  Дом-музей Петра I</vt:lpstr>
      <vt:lpstr> Вологодская  картинная галерея</vt:lpstr>
      <vt:lpstr>Слава Вологды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2015-01-16T11:38:06Z</dcterms:created>
  <dcterms:modified xsi:type="dcterms:W3CDTF">2015-02-18T15:08:19Z</dcterms:modified>
</cp:coreProperties>
</file>