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8" r:id="rId1"/>
    <p:sldMasterId id="2147483770" r:id="rId2"/>
    <p:sldMasterId id="2147483782" r:id="rId3"/>
  </p:sldMasterIdLst>
  <p:sldIdLst>
    <p:sldId id="256" r:id="rId4"/>
    <p:sldId id="258" r:id="rId5"/>
    <p:sldId id="259" r:id="rId6"/>
    <p:sldId id="260" r:id="rId7"/>
    <p:sldId id="261" r:id="rId8"/>
    <p:sldId id="262" r:id="rId9"/>
    <p:sldId id="263" r:id="rId10"/>
    <p:sldId id="264"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tableStyles" Target="tableStyle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a:xfrm>
            <a:off x="685800" y="2130425"/>
            <a:ext cx="7772400" cy="1470025"/>
          </a:xfrm>
        </p:spPr>
        <p:txBody>
          <a:bodyPr/>
          <a:lstStyle>
            <a:lvl1pPr>
              <a:defRPr/>
            </a:lvl1pPr>
          </a:lstStyle>
          <a:p>
            <a:r>
              <a:rPr lang="ru-RU" smtClean="0"/>
              <a:t>Образец заголовка</a:t>
            </a:r>
            <a:endParaRPr lang="ru-RU"/>
          </a:p>
        </p:txBody>
      </p:sp>
      <p:sp>
        <p:nvSpPr>
          <p:cNvPr id="1433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ru-RU" smtClean="0"/>
              <a:t>Образец подзаголовка</a:t>
            </a:r>
            <a:endParaRPr lang="ru-RU"/>
          </a:p>
        </p:txBody>
      </p:sp>
      <p:sp>
        <p:nvSpPr>
          <p:cNvPr id="14340" name="Rectangle 4"/>
          <p:cNvSpPr>
            <a:spLocks noGrp="1" noChangeArrowheads="1"/>
          </p:cNvSpPr>
          <p:nvPr>
            <p:ph type="dt" sz="half" idx="2"/>
          </p:nvPr>
        </p:nvSpPr>
        <p:spPr/>
        <p:txBody>
          <a:bodyPr/>
          <a:lstStyle>
            <a:lvl1pPr>
              <a:defRPr/>
            </a:lvl1pPr>
          </a:lstStyle>
          <a:p>
            <a:fld id="{2B4F63A2-67FC-4A1A-B29A-E207872F6DE0}" type="datetimeFigureOut">
              <a:rPr lang="ru-RU" smtClean="0"/>
              <a:pPr/>
              <a:t>20.03.2015</a:t>
            </a:fld>
            <a:endParaRPr lang="ru-RU"/>
          </a:p>
        </p:txBody>
      </p:sp>
      <p:sp>
        <p:nvSpPr>
          <p:cNvPr id="14341" name="Rectangle 5"/>
          <p:cNvSpPr>
            <a:spLocks noGrp="1" noChangeArrowheads="1"/>
          </p:cNvSpPr>
          <p:nvPr>
            <p:ph type="ftr" sz="quarter" idx="3"/>
          </p:nvPr>
        </p:nvSpPr>
        <p:spPr/>
        <p:txBody>
          <a:bodyPr/>
          <a:lstStyle>
            <a:lvl1pPr>
              <a:defRPr/>
            </a:lvl1pPr>
          </a:lstStyle>
          <a:p>
            <a:endParaRPr lang="ru-RU"/>
          </a:p>
        </p:txBody>
      </p:sp>
      <p:sp>
        <p:nvSpPr>
          <p:cNvPr id="14342" name="Rectangle 6"/>
          <p:cNvSpPr>
            <a:spLocks noGrp="1" noChangeArrowheads="1"/>
          </p:cNvSpPr>
          <p:nvPr>
            <p:ph type="sldNum" sz="quarter" idx="4"/>
          </p:nvPr>
        </p:nvSpPr>
        <p:spPr/>
        <p:txBody>
          <a:bodyPr/>
          <a:lstStyle>
            <a:lvl1pPr>
              <a:defRPr/>
            </a:lvl1pPr>
          </a:lstStyle>
          <a:p>
            <a:fld id="{7667C8B8-8AB1-4EAF-A080-61C0361002F5}"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2B4F63A2-67FC-4A1A-B29A-E207872F6DE0}" type="datetimeFigureOut">
              <a:rPr lang="ru-RU" smtClean="0"/>
              <a:pPr/>
              <a:t>20.03.2015</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667C8B8-8AB1-4EAF-A080-61C0361002F5}"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2B4F63A2-67FC-4A1A-B29A-E207872F6DE0}" type="datetimeFigureOut">
              <a:rPr lang="ru-RU" smtClean="0"/>
              <a:pPr/>
              <a:t>20.03.2015</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667C8B8-8AB1-4EAF-A080-61C0361002F5}"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ED13577A-EC07-45FE-A6A3-C017A3DC55F8}" type="slidenum">
              <a:rPr lang="ru-RU"/>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52796724-1C30-43D0-A618-BE44F87E6F63}" type="slidenum">
              <a:rPr lang="ru-RU"/>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642EF814-FFEA-46BC-A686-8075ABCCA1E0}" type="slidenum">
              <a:rPr lang="ru-RU"/>
              <a:pPr/>
              <a:t>‹#›</a:t>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6EF3A95E-5A98-49C2-8EEE-5EFED0EFFEFD}" type="slidenum">
              <a:rPr lang="ru-RU"/>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F8613EA1-32D3-476A-8922-8A1516917892}" type="slidenum">
              <a:rPr lang="ru-RU"/>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2D083622-9485-43D5-9C01-016E2444E833}" type="slidenum">
              <a:rPr lang="ru-RU"/>
              <a:pPr/>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572532C2-74BE-4EAF-8C3B-603F1B00F552}" type="slidenum">
              <a:rPr lang="ru-RU"/>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1C28323F-3295-4B1A-92DE-C40D36ED71F5}" type="slidenum">
              <a:rPr lang="ru-RU"/>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2B4F63A2-67FC-4A1A-B29A-E207872F6DE0}" type="datetimeFigureOut">
              <a:rPr lang="ru-RU" smtClean="0"/>
              <a:pPr/>
              <a:t>20.03.2015</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667C8B8-8AB1-4EAF-A080-61C0361002F5}" type="slidenum">
              <a:rPr lang="ru-RU" smtClean="0"/>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E300903F-8436-4AE5-BFF2-09B9EEB2D4FA}" type="slidenum">
              <a:rPr lang="ru-RU"/>
              <a:pPr/>
              <a:t>‹#›</a:t>
            </a:fld>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52CDBC4B-4106-451F-8878-69CE91AC3ACC}" type="slidenum">
              <a:rPr lang="ru-RU"/>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C47CED0-F3C3-4B07-A2D6-955FB5592795}" type="slidenum">
              <a:rPr lang="ru-RU"/>
              <a:pPr/>
              <a:t>‹#›</a:t>
            </a:fld>
            <a:endParaRPr lang="ru-R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3074" name="Picture 2" descr="24"/>
          <p:cNvPicPr>
            <a:picLocks noChangeAspect="1" noChangeArrowheads="1"/>
          </p:cNvPicPr>
          <p:nvPr/>
        </p:nvPicPr>
        <p:blipFill>
          <a:blip r:embed="rId2" cstate="print"/>
          <a:srcRect/>
          <a:stretch>
            <a:fillRect/>
          </a:stretch>
        </p:blipFill>
        <p:spPr bwMode="auto">
          <a:xfrm>
            <a:off x="-36513" y="-26988"/>
            <a:ext cx="9180513" cy="6884988"/>
          </a:xfrm>
          <a:prstGeom prst="rect">
            <a:avLst/>
          </a:prstGeom>
          <a:noFill/>
        </p:spPr>
      </p:pic>
      <p:sp>
        <p:nvSpPr>
          <p:cNvPr id="3075" name="Rectangle 3"/>
          <p:cNvSpPr>
            <a:spLocks noGrp="1" noChangeArrowheads="1"/>
          </p:cNvSpPr>
          <p:nvPr>
            <p:ph type="ctrTitle"/>
          </p:nvPr>
        </p:nvSpPr>
        <p:spPr>
          <a:xfrm>
            <a:off x="684213" y="333375"/>
            <a:ext cx="7772400" cy="1470025"/>
          </a:xfrm>
        </p:spPr>
        <p:txBody>
          <a:bodyPr/>
          <a:lstStyle>
            <a:lvl1pPr>
              <a:defRPr sz="5000" b="1"/>
            </a:lvl1pPr>
          </a:lstStyle>
          <a:p>
            <a:r>
              <a:rPr lang="ru-RU" smtClean="0"/>
              <a:t>Образец заголовка</a:t>
            </a:r>
            <a:endParaRPr lang="ru-RU"/>
          </a:p>
        </p:txBody>
      </p:sp>
      <p:sp>
        <p:nvSpPr>
          <p:cNvPr id="3076" name="Rectangle 4"/>
          <p:cNvSpPr>
            <a:spLocks noGrp="1" noChangeArrowheads="1"/>
          </p:cNvSpPr>
          <p:nvPr>
            <p:ph type="subTitle" idx="1"/>
          </p:nvPr>
        </p:nvSpPr>
        <p:spPr>
          <a:xfrm>
            <a:off x="1403350" y="3860800"/>
            <a:ext cx="6400800" cy="1752600"/>
          </a:xfrm>
        </p:spPr>
        <p:txBody>
          <a:bodyPr/>
          <a:lstStyle>
            <a:lvl1pPr marL="0" indent="0" algn="ctr">
              <a:buFontTx/>
              <a:buNone/>
              <a:defRPr/>
            </a:lvl1pPr>
          </a:lstStyle>
          <a:p>
            <a:r>
              <a:rPr lang="ru-RU" smtClean="0"/>
              <a:t>Образец подзаголовка</a:t>
            </a:r>
            <a:endParaRPr lang="ru-RU"/>
          </a:p>
        </p:txBody>
      </p:sp>
      <p:sp>
        <p:nvSpPr>
          <p:cNvPr id="3077" name="Rectangle 5"/>
          <p:cNvSpPr>
            <a:spLocks noGrp="1" noChangeArrowheads="1"/>
          </p:cNvSpPr>
          <p:nvPr>
            <p:ph type="dt" sz="half" idx="2"/>
          </p:nvPr>
        </p:nvSpPr>
        <p:spPr/>
        <p:txBody>
          <a:bodyPr/>
          <a:lstStyle>
            <a:lvl1pPr>
              <a:defRPr/>
            </a:lvl1pPr>
          </a:lstStyle>
          <a:p>
            <a:fld id="{2B4F63A2-67FC-4A1A-B29A-E207872F6DE0}" type="datetimeFigureOut">
              <a:rPr lang="ru-RU" smtClean="0"/>
              <a:pPr/>
              <a:t>20.03.2015</a:t>
            </a:fld>
            <a:endParaRPr lang="ru-RU"/>
          </a:p>
        </p:txBody>
      </p:sp>
      <p:sp>
        <p:nvSpPr>
          <p:cNvPr id="3078" name="Rectangle 6"/>
          <p:cNvSpPr>
            <a:spLocks noGrp="1" noChangeArrowheads="1"/>
          </p:cNvSpPr>
          <p:nvPr>
            <p:ph type="ftr" sz="quarter" idx="3"/>
          </p:nvPr>
        </p:nvSpPr>
        <p:spPr/>
        <p:txBody>
          <a:bodyPr/>
          <a:lstStyle>
            <a:lvl1pPr>
              <a:defRPr/>
            </a:lvl1pPr>
          </a:lstStyle>
          <a:p>
            <a:endParaRPr lang="ru-RU"/>
          </a:p>
        </p:txBody>
      </p:sp>
      <p:sp>
        <p:nvSpPr>
          <p:cNvPr id="3079" name="Rectangle 7"/>
          <p:cNvSpPr>
            <a:spLocks noGrp="1" noChangeArrowheads="1"/>
          </p:cNvSpPr>
          <p:nvPr>
            <p:ph type="sldNum" sz="quarter" idx="4"/>
          </p:nvPr>
        </p:nvSpPr>
        <p:spPr/>
        <p:txBody>
          <a:bodyPr/>
          <a:lstStyle>
            <a:lvl1pPr>
              <a:defRPr/>
            </a:lvl1pPr>
          </a:lstStyle>
          <a:p>
            <a:fld id="{7667C8B8-8AB1-4EAF-A080-61C0361002F5}" type="slidenum">
              <a:rPr lang="ru-RU" smtClean="0"/>
              <a:pPr/>
              <a:t>‹#›</a:t>
            </a:fld>
            <a:endParaRPr lang="ru-RU"/>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2B4F63A2-67FC-4A1A-B29A-E207872F6DE0}" type="datetimeFigureOut">
              <a:rPr lang="ru-RU" smtClean="0"/>
              <a:pPr/>
              <a:t>20.03.2015</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667C8B8-8AB1-4EAF-A080-61C0361002F5}" type="slidenum">
              <a:rPr lang="ru-RU" smtClean="0"/>
              <a:pPr/>
              <a:t>‹#›</a:t>
            </a:fld>
            <a:endParaRPr lang="ru-R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fld id="{2B4F63A2-67FC-4A1A-B29A-E207872F6DE0}" type="datetimeFigureOut">
              <a:rPr lang="ru-RU" smtClean="0"/>
              <a:pPr/>
              <a:t>20.03.2015</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667C8B8-8AB1-4EAF-A080-61C0361002F5}" type="slidenum">
              <a:rPr lang="ru-RU" smtClean="0"/>
              <a:pPr/>
              <a:t>‹#›</a:t>
            </a:fld>
            <a:endParaRPr lang="ru-RU"/>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fld id="{2B4F63A2-67FC-4A1A-B29A-E207872F6DE0}" type="datetimeFigureOut">
              <a:rPr lang="ru-RU" smtClean="0"/>
              <a:pPr/>
              <a:t>20.03.2015</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7667C8B8-8AB1-4EAF-A080-61C0361002F5}" type="slidenum">
              <a:rPr lang="ru-RU" smtClean="0"/>
              <a:pPr/>
              <a:t>‹#›</a:t>
            </a:fld>
            <a:endParaRPr lang="ru-RU"/>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fld id="{2B4F63A2-67FC-4A1A-B29A-E207872F6DE0}" type="datetimeFigureOut">
              <a:rPr lang="ru-RU" smtClean="0"/>
              <a:pPr/>
              <a:t>20.03.2015</a:t>
            </a:fld>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7667C8B8-8AB1-4EAF-A080-61C0361002F5}" type="slidenum">
              <a:rPr lang="ru-RU" smtClean="0"/>
              <a:pPr/>
              <a:t>‹#›</a:t>
            </a:fld>
            <a:endParaRPr lang="ru-RU"/>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fld id="{2B4F63A2-67FC-4A1A-B29A-E207872F6DE0}" type="datetimeFigureOut">
              <a:rPr lang="ru-RU" smtClean="0"/>
              <a:pPr/>
              <a:t>20.03.2015</a:t>
            </a:fld>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7667C8B8-8AB1-4EAF-A080-61C0361002F5}" type="slidenum">
              <a:rPr lang="ru-RU" smtClean="0"/>
              <a:pPr/>
              <a:t>‹#›</a:t>
            </a:fld>
            <a:endParaRPr lang="ru-RU"/>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fld id="{2B4F63A2-67FC-4A1A-B29A-E207872F6DE0}" type="datetimeFigureOut">
              <a:rPr lang="ru-RU" smtClean="0"/>
              <a:pPr/>
              <a:t>20.03.2015</a:t>
            </a:fld>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7667C8B8-8AB1-4EAF-A080-61C0361002F5}"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fld id="{2B4F63A2-67FC-4A1A-B29A-E207872F6DE0}" type="datetimeFigureOut">
              <a:rPr lang="ru-RU" smtClean="0"/>
              <a:pPr/>
              <a:t>20.03.2015</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667C8B8-8AB1-4EAF-A080-61C0361002F5}" type="slidenum">
              <a:rPr lang="ru-RU" smtClean="0"/>
              <a:pPr/>
              <a:t>‹#›</a:t>
            </a:fld>
            <a:endParaRPr lang="ru-RU"/>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fld id="{2B4F63A2-67FC-4A1A-B29A-E207872F6DE0}" type="datetimeFigureOut">
              <a:rPr lang="ru-RU" smtClean="0"/>
              <a:pPr/>
              <a:t>20.03.2015</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7667C8B8-8AB1-4EAF-A080-61C0361002F5}" type="slidenum">
              <a:rPr lang="ru-RU" smtClean="0"/>
              <a:pPr/>
              <a:t>‹#›</a:t>
            </a:fld>
            <a:endParaRPr lang="ru-RU"/>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fld id="{2B4F63A2-67FC-4A1A-B29A-E207872F6DE0}" type="datetimeFigureOut">
              <a:rPr lang="ru-RU" smtClean="0"/>
              <a:pPr/>
              <a:t>20.03.2015</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7667C8B8-8AB1-4EAF-A080-61C0361002F5}" type="slidenum">
              <a:rPr lang="ru-RU" smtClean="0"/>
              <a:pPr/>
              <a:t>‹#›</a:t>
            </a:fld>
            <a:endParaRPr lang="ru-RU"/>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2B4F63A2-67FC-4A1A-B29A-E207872F6DE0}" type="datetimeFigureOut">
              <a:rPr lang="ru-RU" smtClean="0"/>
              <a:pPr/>
              <a:t>20.03.2015</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667C8B8-8AB1-4EAF-A080-61C0361002F5}" type="slidenum">
              <a:rPr lang="ru-RU" smtClean="0"/>
              <a:pPr/>
              <a:t>‹#›</a:t>
            </a:fld>
            <a:endParaRPr lang="ru-RU"/>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2B4F63A2-67FC-4A1A-B29A-E207872F6DE0}" type="datetimeFigureOut">
              <a:rPr lang="ru-RU" smtClean="0"/>
              <a:pPr/>
              <a:t>20.03.2015</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667C8B8-8AB1-4EAF-A080-61C0361002F5}"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fld id="{2B4F63A2-67FC-4A1A-B29A-E207872F6DE0}" type="datetimeFigureOut">
              <a:rPr lang="ru-RU" smtClean="0"/>
              <a:pPr/>
              <a:t>20.03.2015</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7667C8B8-8AB1-4EAF-A080-61C0361002F5}"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fld id="{2B4F63A2-67FC-4A1A-B29A-E207872F6DE0}" type="datetimeFigureOut">
              <a:rPr lang="ru-RU" smtClean="0"/>
              <a:pPr/>
              <a:t>20.03.2015</a:t>
            </a:fld>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7667C8B8-8AB1-4EAF-A080-61C0361002F5}"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fld id="{2B4F63A2-67FC-4A1A-B29A-E207872F6DE0}" type="datetimeFigureOut">
              <a:rPr lang="ru-RU" smtClean="0"/>
              <a:pPr/>
              <a:t>20.03.2015</a:t>
            </a:fld>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7667C8B8-8AB1-4EAF-A080-61C0361002F5}"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fld id="{2B4F63A2-67FC-4A1A-B29A-E207872F6DE0}" type="datetimeFigureOut">
              <a:rPr lang="ru-RU" smtClean="0"/>
              <a:pPr/>
              <a:t>20.03.2015</a:t>
            </a:fld>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7667C8B8-8AB1-4EAF-A080-61C0361002F5}"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fld id="{2B4F63A2-67FC-4A1A-B29A-E207872F6DE0}" type="datetimeFigureOut">
              <a:rPr lang="ru-RU" smtClean="0"/>
              <a:pPr/>
              <a:t>20.03.2015</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7667C8B8-8AB1-4EAF-A080-61C0361002F5}"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fld id="{2B4F63A2-67FC-4A1A-B29A-E207872F6DE0}" type="datetimeFigureOut">
              <a:rPr lang="ru-RU" smtClean="0"/>
              <a:pPr/>
              <a:t>20.03.2015</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7667C8B8-8AB1-4EAF-A080-61C0361002F5}"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gradFill rotWithShape="1">
            <a:gsLst>
              <a:gs pos="0">
                <a:schemeClr val="bg1"/>
              </a:gs>
              <a:gs pos="100000">
                <a:srgbClr val="3399FF">
                  <a:alpha val="80000"/>
                </a:srgbClr>
              </a:gs>
            </a:gsLst>
            <a:lin ang="2700000" scaled="1"/>
          </a:gradFill>
          <a:ln w="9525">
            <a:solidFill>
              <a:srgbClr val="3399FF"/>
            </a:solid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solidFill>
            <a:srgbClr val="CCFFFF">
              <a:alpha val="80000"/>
            </a:srgbClr>
          </a:solidFill>
          <a:ln w="19050">
            <a:solidFill>
              <a:srgbClr val="CCFFFF"/>
            </a:solid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19050">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2B4F63A2-67FC-4A1A-B29A-E207872F6DE0}" type="datetimeFigureOut">
              <a:rPr lang="ru-RU" smtClean="0"/>
              <a:pPr/>
              <a:t>20.03.2015</a:t>
            </a:fld>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19050">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19050">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667C8B8-8AB1-4EAF-A080-61C0361002F5}"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Comic Sans MS" pitchFamily="66" charset="0"/>
        </a:defRPr>
      </a:lvl2pPr>
      <a:lvl3pPr algn="ctr" rtl="0" eaLnBrk="1" fontAlgn="base" hangingPunct="1">
        <a:spcBef>
          <a:spcPct val="0"/>
        </a:spcBef>
        <a:spcAft>
          <a:spcPct val="0"/>
        </a:spcAft>
        <a:defRPr sz="4400">
          <a:solidFill>
            <a:schemeClr val="tx2"/>
          </a:solidFill>
          <a:latin typeface="Comic Sans MS" pitchFamily="66" charset="0"/>
        </a:defRPr>
      </a:lvl3pPr>
      <a:lvl4pPr algn="ctr" rtl="0" eaLnBrk="1" fontAlgn="base" hangingPunct="1">
        <a:spcBef>
          <a:spcPct val="0"/>
        </a:spcBef>
        <a:spcAft>
          <a:spcPct val="0"/>
        </a:spcAft>
        <a:defRPr sz="4400">
          <a:solidFill>
            <a:schemeClr val="tx2"/>
          </a:solidFill>
          <a:latin typeface="Comic Sans MS" pitchFamily="66" charset="0"/>
        </a:defRPr>
      </a:lvl4pPr>
      <a:lvl5pPr algn="ctr" rtl="0" eaLnBrk="1" fontAlgn="base" hangingPunct="1">
        <a:spcBef>
          <a:spcPct val="0"/>
        </a:spcBef>
        <a:spcAft>
          <a:spcPct val="0"/>
        </a:spcAft>
        <a:defRPr sz="4400">
          <a:solidFill>
            <a:schemeClr val="tx2"/>
          </a:solidFill>
          <a:latin typeface="Comic Sans MS" pitchFamily="66" charset="0"/>
        </a:defRPr>
      </a:lvl5pPr>
      <a:lvl6pPr marL="457200" algn="ctr" rtl="0" eaLnBrk="1" fontAlgn="base" hangingPunct="1">
        <a:spcBef>
          <a:spcPct val="0"/>
        </a:spcBef>
        <a:spcAft>
          <a:spcPct val="0"/>
        </a:spcAft>
        <a:defRPr sz="4400">
          <a:solidFill>
            <a:schemeClr val="tx2"/>
          </a:solidFill>
          <a:latin typeface="Comic Sans MS" pitchFamily="66" charset="0"/>
        </a:defRPr>
      </a:lvl6pPr>
      <a:lvl7pPr marL="914400" algn="ctr" rtl="0" eaLnBrk="1" fontAlgn="base" hangingPunct="1">
        <a:spcBef>
          <a:spcPct val="0"/>
        </a:spcBef>
        <a:spcAft>
          <a:spcPct val="0"/>
        </a:spcAft>
        <a:defRPr sz="4400">
          <a:solidFill>
            <a:schemeClr val="tx2"/>
          </a:solidFill>
          <a:latin typeface="Comic Sans MS" pitchFamily="66" charset="0"/>
        </a:defRPr>
      </a:lvl7pPr>
      <a:lvl8pPr marL="1371600" algn="ctr" rtl="0" eaLnBrk="1" fontAlgn="base" hangingPunct="1">
        <a:spcBef>
          <a:spcPct val="0"/>
        </a:spcBef>
        <a:spcAft>
          <a:spcPct val="0"/>
        </a:spcAft>
        <a:defRPr sz="4400">
          <a:solidFill>
            <a:schemeClr val="tx2"/>
          </a:solidFill>
          <a:latin typeface="Comic Sans MS" pitchFamily="66" charset="0"/>
        </a:defRPr>
      </a:lvl8pPr>
      <a:lvl9pPr marL="1828800" algn="ctr" rtl="0" eaLnBrk="1" fontAlgn="base" hangingPunct="1">
        <a:spcBef>
          <a:spcPct val="0"/>
        </a:spcBef>
        <a:spcAft>
          <a:spcPct val="0"/>
        </a:spcAft>
        <a:defRPr sz="4400">
          <a:solidFill>
            <a:schemeClr val="tx2"/>
          </a:solidFill>
          <a:latin typeface="Comic Sans MS" pitchFamily="66"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457200" y="274638"/>
            <a:ext cx="8229600" cy="1143000"/>
          </a:xfrm>
          <a:prstGeom prst="rect">
            <a:avLst/>
          </a:prstGeom>
          <a:noFill/>
          <a:ln w="19050">
            <a:solidFill>
              <a:srgbClr val="3399FF"/>
            </a:solid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3315" name="Rectangle 3"/>
          <p:cNvSpPr>
            <a:spLocks noGrp="1" noChangeArrowheads="1"/>
          </p:cNvSpPr>
          <p:nvPr>
            <p:ph type="body" idx="1"/>
          </p:nvPr>
        </p:nvSpPr>
        <p:spPr bwMode="auto">
          <a:xfrm>
            <a:off x="457200" y="1600200"/>
            <a:ext cx="8229600" cy="4525963"/>
          </a:xfrm>
          <a:prstGeom prst="rect">
            <a:avLst/>
          </a:prstGeom>
          <a:noFill/>
          <a:ln w="12700">
            <a:solidFill>
              <a:srgbClr val="3399FF"/>
            </a:solid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3316" name="Rectangle 4"/>
          <p:cNvSpPr>
            <a:spLocks noGrp="1" noChangeArrowheads="1"/>
          </p:cNvSpPr>
          <p:nvPr>
            <p:ph type="dt" sz="half" idx="2"/>
          </p:nvPr>
        </p:nvSpPr>
        <p:spPr bwMode="auto">
          <a:xfrm>
            <a:off x="457200" y="6245225"/>
            <a:ext cx="2133600" cy="476250"/>
          </a:xfrm>
          <a:prstGeom prst="rect">
            <a:avLst/>
          </a:prstGeom>
          <a:noFill/>
          <a:ln w="9525">
            <a:solidFill>
              <a:srgbClr val="3399FF"/>
            </a:solidFill>
            <a:prstDash val="dash"/>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ru-RU"/>
          </a:p>
        </p:txBody>
      </p:sp>
      <p:sp>
        <p:nvSpPr>
          <p:cNvPr id="13317" name="Rectangle 5"/>
          <p:cNvSpPr>
            <a:spLocks noGrp="1" noChangeArrowheads="1"/>
          </p:cNvSpPr>
          <p:nvPr>
            <p:ph type="ftr" sz="quarter" idx="3"/>
          </p:nvPr>
        </p:nvSpPr>
        <p:spPr bwMode="auto">
          <a:xfrm>
            <a:off x="3124200" y="6245225"/>
            <a:ext cx="2895600" cy="476250"/>
          </a:xfrm>
          <a:prstGeom prst="rect">
            <a:avLst/>
          </a:prstGeom>
          <a:noFill/>
          <a:ln w="9525">
            <a:solidFill>
              <a:srgbClr val="3399FF"/>
            </a:solidFill>
            <a:prstDash val="dash"/>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ru-RU"/>
          </a:p>
        </p:txBody>
      </p:sp>
      <p:sp>
        <p:nvSpPr>
          <p:cNvPr id="13318" name="Rectangle 6"/>
          <p:cNvSpPr>
            <a:spLocks noGrp="1" noChangeArrowheads="1"/>
          </p:cNvSpPr>
          <p:nvPr>
            <p:ph type="sldNum" sz="quarter" idx="4"/>
          </p:nvPr>
        </p:nvSpPr>
        <p:spPr bwMode="auto">
          <a:xfrm>
            <a:off x="6553200" y="6245225"/>
            <a:ext cx="2133600" cy="476250"/>
          </a:xfrm>
          <a:prstGeom prst="rect">
            <a:avLst/>
          </a:prstGeom>
          <a:noFill/>
          <a:ln w="9525">
            <a:solidFill>
              <a:srgbClr val="3399FF"/>
            </a:solidFill>
            <a:prstDash val="dash"/>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2A5796EA-6F87-4D6D-A213-FD0B69D54918}" type="slidenum">
              <a:rPr lang="ru-RU"/>
              <a:pPr/>
              <a:t>‹#›</a:t>
            </a:fld>
            <a:endParaRPr lang="ru-RU"/>
          </a:p>
        </p:txBody>
      </p:sp>
      <p:sp>
        <p:nvSpPr>
          <p:cNvPr id="13319" name="plant"/>
          <p:cNvSpPr>
            <a:spLocks noEditPoints="1" noChangeArrowheads="1"/>
          </p:cNvSpPr>
          <p:nvPr/>
        </p:nvSpPr>
        <p:spPr bwMode="auto">
          <a:xfrm>
            <a:off x="0" y="0"/>
            <a:ext cx="1558925" cy="1557338"/>
          </a:xfrm>
          <a:custGeom>
            <a:avLst/>
            <a:gdLst>
              <a:gd name="T0" fmla="*/ 0 w 21600"/>
              <a:gd name="T1" fmla="*/ 0 h 21600"/>
              <a:gd name="T2" fmla="*/ 10800 w 21600"/>
              <a:gd name="T3" fmla="*/ 0 h 21600"/>
              <a:gd name="T4" fmla="*/ 21600 w 21600"/>
              <a:gd name="T5" fmla="*/ 0 h 21600"/>
              <a:gd name="T6" fmla="*/ 21600 w 21600"/>
              <a:gd name="T7" fmla="*/ 10800 h 21600"/>
              <a:gd name="T8" fmla="*/ 21600 w 21600"/>
              <a:gd name="T9" fmla="*/ 21600 h 21600"/>
              <a:gd name="T10" fmla="*/ 10800 w 21600"/>
              <a:gd name="T11" fmla="*/ 21600 h 21600"/>
              <a:gd name="T12" fmla="*/ 0 w 21600"/>
              <a:gd name="T13" fmla="*/ 21600 h 21600"/>
              <a:gd name="T14" fmla="*/ 0 w 21600"/>
              <a:gd name="T15" fmla="*/ 10800 h 21600"/>
              <a:gd name="T16" fmla="*/ 7100 w 21600"/>
              <a:gd name="T17" fmla="*/ 10092 h 21600"/>
              <a:gd name="T18" fmla="*/ 14545 w 21600"/>
              <a:gd name="T19" fmla="*/ 1357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8" y="9002"/>
                </a:moveTo>
                <a:lnTo>
                  <a:pt x="9254" y="8422"/>
                </a:lnTo>
                <a:lnTo>
                  <a:pt x="9139" y="7935"/>
                </a:lnTo>
                <a:lnTo>
                  <a:pt x="8819" y="7355"/>
                </a:lnTo>
                <a:lnTo>
                  <a:pt x="8475" y="6728"/>
                </a:lnTo>
                <a:lnTo>
                  <a:pt x="8040" y="6287"/>
                </a:lnTo>
                <a:lnTo>
                  <a:pt x="7421" y="5707"/>
                </a:lnTo>
                <a:lnTo>
                  <a:pt x="6574" y="5429"/>
                </a:lnTo>
                <a:lnTo>
                  <a:pt x="5452" y="5313"/>
                </a:lnTo>
                <a:lnTo>
                  <a:pt x="4856" y="5220"/>
                </a:lnTo>
                <a:lnTo>
                  <a:pt x="4169" y="5220"/>
                </a:lnTo>
                <a:lnTo>
                  <a:pt x="3665" y="5104"/>
                </a:lnTo>
                <a:lnTo>
                  <a:pt x="3001" y="4872"/>
                </a:lnTo>
                <a:lnTo>
                  <a:pt x="2497" y="4756"/>
                </a:lnTo>
                <a:lnTo>
                  <a:pt x="2062" y="4408"/>
                </a:lnTo>
                <a:lnTo>
                  <a:pt x="1603" y="4083"/>
                </a:lnTo>
                <a:lnTo>
                  <a:pt x="1283" y="3689"/>
                </a:lnTo>
                <a:lnTo>
                  <a:pt x="1283" y="4315"/>
                </a:lnTo>
                <a:lnTo>
                  <a:pt x="1489" y="5104"/>
                </a:lnTo>
                <a:lnTo>
                  <a:pt x="1832" y="6055"/>
                </a:lnTo>
                <a:lnTo>
                  <a:pt x="2382" y="6914"/>
                </a:lnTo>
                <a:lnTo>
                  <a:pt x="2680" y="7471"/>
                </a:lnTo>
                <a:lnTo>
                  <a:pt x="3115" y="7935"/>
                </a:lnTo>
                <a:lnTo>
                  <a:pt x="3573" y="8213"/>
                </a:lnTo>
                <a:lnTo>
                  <a:pt x="4077" y="8654"/>
                </a:lnTo>
                <a:lnTo>
                  <a:pt x="4627" y="9002"/>
                </a:lnTo>
                <a:lnTo>
                  <a:pt x="5245" y="9234"/>
                </a:lnTo>
                <a:lnTo>
                  <a:pt x="6024" y="9443"/>
                </a:lnTo>
                <a:lnTo>
                  <a:pt x="6757" y="9628"/>
                </a:lnTo>
                <a:lnTo>
                  <a:pt x="5177" y="10069"/>
                </a:lnTo>
                <a:lnTo>
                  <a:pt x="3963" y="10649"/>
                </a:lnTo>
                <a:lnTo>
                  <a:pt x="3344" y="11044"/>
                </a:lnTo>
                <a:lnTo>
                  <a:pt x="2886" y="11600"/>
                </a:lnTo>
                <a:lnTo>
                  <a:pt x="2497" y="12041"/>
                </a:lnTo>
                <a:lnTo>
                  <a:pt x="1947" y="12343"/>
                </a:lnTo>
                <a:lnTo>
                  <a:pt x="1168" y="12668"/>
                </a:lnTo>
                <a:lnTo>
                  <a:pt x="0" y="12900"/>
                </a:lnTo>
                <a:lnTo>
                  <a:pt x="435" y="13248"/>
                </a:lnTo>
                <a:lnTo>
                  <a:pt x="779" y="13456"/>
                </a:lnTo>
                <a:lnTo>
                  <a:pt x="1283" y="13642"/>
                </a:lnTo>
                <a:lnTo>
                  <a:pt x="1718" y="13758"/>
                </a:lnTo>
                <a:lnTo>
                  <a:pt x="2680" y="13851"/>
                </a:lnTo>
                <a:lnTo>
                  <a:pt x="3573" y="13758"/>
                </a:lnTo>
                <a:lnTo>
                  <a:pt x="4512" y="13526"/>
                </a:lnTo>
                <a:lnTo>
                  <a:pt x="5360" y="13248"/>
                </a:lnTo>
                <a:lnTo>
                  <a:pt x="6139" y="12900"/>
                </a:lnTo>
                <a:lnTo>
                  <a:pt x="6757" y="12552"/>
                </a:lnTo>
                <a:lnTo>
                  <a:pt x="6459" y="13132"/>
                </a:lnTo>
                <a:lnTo>
                  <a:pt x="6139" y="13642"/>
                </a:lnTo>
                <a:lnTo>
                  <a:pt x="5910" y="14199"/>
                </a:lnTo>
                <a:lnTo>
                  <a:pt x="5681" y="14663"/>
                </a:lnTo>
                <a:lnTo>
                  <a:pt x="5681" y="15150"/>
                </a:lnTo>
                <a:lnTo>
                  <a:pt x="5681" y="15730"/>
                </a:lnTo>
                <a:lnTo>
                  <a:pt x="5681" y="16241"/>
                </a:lnTo>
                <a:lnTo>
                  <a:pt x="5795" y="16913"/>
                </a:lnTo>
                <a:lnTo>
                  <a:pt x="5910" y="17586"/>
                </a:lnTo>
                <a:lnTo>
                  <a:pt x="5910" y="18213"/>
                </a:lnTo>
                <a:lnTo>
                  <a:pt x="5795" y="18885"/>
                </a:lnTo>
                <a:lnTo>
                  <a:pt x="5566" y="19396"/>
                </a:lnTo>
                <a:lnTo>
                  <a:pt x="5245" y="19976"/>
                </a:lnTo>
                <a:lnTo>
                  <a:pt x="4971" y="20370"/>
                </a:lnTo>
                <a:lnTo>
                  <a:pt x="4512" y="20811"/>
                </a:lnTo>
                <a:lnTo>
                  <a:pt x="4077" y="21043"/>
                </a:lnTo>
                <a:lnTo>
                  <a:pt x="5177" y="20927"/>
                </a:lnTo>
                <a:lnTo>
                  <a:pt x="6253" y="20486"/>
                </a:lnTo>
                <a:lnTo>
                  <a:pt x="7421" y="19976"/>
                </a:lnTo>
                <a:lnTo>
                  <a:pt x="8361" y="19187"/>
                </a:lnTo>
                <a:lnTo>
                  <a:pt x="8819" y="18769"/>
                </a:lnTo>
                <a:lnTo>
                  <a:pt x="9139" y="18213"/>
                </a:lnTo>
                <a:lnTo>
                  <a:pt x="9437" y="17772"/>
                </a:lnTo>
                <a:lnTo>
                  <a:pt x="9643" y="17261"/>
                </a:lnTo>
                <a:lnTo>
                  <a:pt x="9872" y="16681"/>
                </a:lnTo>
                <a:lnTo>
                  <a:pt x="9872" y="16171"/>
                </a:lnTo>
                <a:lnTo>
                  <a:pt x="9872" y="15614"/>
                </a:lnTo>
                <a:lnTo>
                  <a:pt x="9758" y="15057"/>
                </a:lnTo>
                <a:lnTo>
                  <a:pt x="10216" y="15498"/>
                </a:lnTo>
                <a:lnTo>
                  <a:pt x="10537" y="16241"/>
                </a:lnTo>
                <a:lnTo>
                  <a:pt x="10834" y="17145"/>
                </a:lnTo>
                <a:lnTo>
                  <a:pt x="11041" y="18213"/>
                </a:lnTo>
                <a:lnTo>
                  <a:pt x="11155" y="19187"/>
                </a:lnTo>
                <a:lnTo>
                  <a:pt x="11155" y="20185"/>
                </a:lnTo>
                <a:lnTo>
                  <a:pt x="11155" y="20579"/>
                </a:lnTo>
                <a:lnTo>
                  <a:pt x="11041" y="21043"/>
                </a:lnTo>
                <a:lnTo>
                  <a:pt x="10926" y="21391"/>
                </a:lnTo>
                <a:lnTo>
                  <a:pt x="10766" y="21600"/>
                </a:lnTo>
                <a:lnTo>
                  <a:pt x="11499" y="21484"/>
                </a:lnTo>
                <a:lnTo>
                  <a:pt x="12323" y="21043"/>
                </a:lnTo>
                <a:lnTo>
                  <a:pt x="13102" y="20370"/>
                </a:lnTo>
                <a:lnTo>
                  <a:pt x="13606" y="19628"/>
                </a:lnTo>
                <a:lnTo>
                  <a:pt x="13950" y="19071"/>
                </a:lnTo>
                <a:lnTo>
                  <a:pt x="14064" y="18677"/>
                </a:lnTo>
                <a:lnTo>
                  <a:pt x="14179" y="18097"/>
                </a:lnTo>
                <a:lnTo>
                  <a:pt x="14293" y="17586"/>
                </a:lnTo>
                <a:lnTo>
                  <a:pt x="14179" y="16913"/>
                </a:lnTo>
                <a:lnTo>
                  <a:pt x="14064" y="16241"/>
                </a:lnTo>
                <a:lnTo>
                  <a:pt x="13835" y="15614"/>
                </a:lnTo>
                <a:lnTo>
                  <a:pt x="13560" y="14872"/>
                </a:lnTo>
                <a:lnTo>
                  <a:pt x="13950" y="14941"/>
                </a:lnTo>
                <a:lnTo>
                  <a:pt x="14408" y="15150"/>
                </a:lnTo>
                <a:lnTo>
                  <a:pt x="14843" y="15266"/>
                </a:lnTo>
                <a:lnTo>
                  <a:pt x="15232" y="15614"/>
                </a:lnTo>
                <a:lnTo>
                  <a:pt x="15576" y="15846"/>
                </a:lnTo>
                <a:lnTo>
                  <a:pt x="15897" y="16171"/>
                </a:lnTo>
                <a:lnTo>
                  <a:pt x="16126" y="16473"/>
                </a:lnTo>
                <a:lnTo>
                  <a:pt x="16240" y="16913"/>
                </a:lnTo>
                <a:lnTo>
                  <a:pt x="16515" y="17261"/>
                </a:lnTo>
                <a:lnTo>
                  <a:pt x="17088" y="17586"/>
                </a:lnTo>
                <a:lnTo>
                  <a:pt x="17798" y="17865"/>
                </a:lnTo>
                <a:lnTo>
                  <a:pt x="18576" y="18097"/>
                </a:lnTo>
                <a:lnTo>
                  <a:pt x="19424" y="18213"/>
                </a:lnTo>
                <a:lnTo>
                  <a:pt x="20317" y="18213"/>
                </a:lnTo>
                <a:lnTo>
                  <a:pt x="21050" y="18213"/>
                </a:lnTo>
                <a:lnTo>
                  <a:pt x="21600" y="17865"/>
                </a:lnTo>
                <a:lnTo>
                  <a:pt x="21165" y="17656"/>
                </a:lnTo>
                <a:lnTo>
                  <a:pt x="20592" y="17470"/>
                </a:lnTo>
                <a:lnTo>
                  <a:pt x="20088" y="17029"/>
                </a:lnTo>
                <a:lnTo>
                  <a:pt x="19653" y="16681"/>
                </a:lnTo>
                <a:lnTo>
                  <a:pt x="19195" y="16241"/>
                </a:lnTo>
                <a:lnTo>
                  <a:pt x="18920" y="15962"/>
                </a:lnTo>
                <a:lnTo>
                  <a:pt x="18576" y="15498"/>
                </a:lnTo>
                <a:lnTo>
                  <a:pt x="18576" y="15057"/>
                </a:lnTo>
                <a:lnTo>
                  <a:pt x="18485" y="14756"/>
                </a:lnTo>
                <a:lnTo>
                  <a:pt x="18256" y="14199"/>
                </a:lnTo>
                <a:lnTo>
                  <a:pt x="17912" y="13526"/>
                </a:lnTo>
                <a:lnTo>
                  <a:pt x="17523" y="13016"/>
                </a:lnTo>
                <a:lnTo>
                  <a:pt x="16973" y="12436"/>
                </a:lnTo>
                <a:lnTo>
                  <a:pt x="16355" y="12041"/>
                </a:lnTo>
                <a:lnTo>
                  <a:pt x="16011" y="11832"/>
                </a:lnTo>
                <a:lnTo>
                  <a:pt x="15690" y="11716"/>
                </a:lnTo>
                <a:lnTo>
                  <a:pt x="15232" y="11716"/>
                </a:lnTo>
                <a:lnTo>
                  <a:pt x="14843" y="11716"/>
                </a:lnTo>
                <a:lnTo>
                  <a:pt x="15461" y="11252"/>
                </a:lnTo>
                <a:lnTo>
                  <a:pt x="16126" y="10858"/>
                </a:lnTo>
                <a:lnTo>
                  <a:pt x="16973" y="10649"/>
                </a:lnTo>
                <a:lnTo>
                  <a:pt x="17798" y="10417"/>
                </a:lnTo>
                <a:lnTo>
                  <a:pt x="18806" y="10301"/>
                </a:lnTo>
                <a:lnTo>
                  <a:pt x="19653" y="10301"/>
                </a:lnTo>
                <a:lnTo>
                  <a:pt x="20478" y="10417"/>
                </a:lnTo>
                <a:lnTo>
                  <a:pt x="21256" y="10533"/>
                </a:lnTo>
                <a:lnTo>
                  <a:pt x="20707" y="9837"/>
                </a:lnTo>
                <a:lnTo>
                  <a:pt x="19859" y="9234"/>
                </a:lnTo>
                <a:lnTo>
                  <a:pt x="18806" y="8538"/>
                </a:lnTo>
                <a:lnTo>
                  <a:pt x="17637" y="8144"/>
                </a:lnTo>
                <a:lnTo>
                  <a:pt x="16973" y="8027"/>
                </a:lnTo>
                <a:lnTo>
                  <a:pt x="16355" y="7935"/>
                </a:lnTo>
                <a:lnTo>
                  <a:pt x="15805" y="7935"/>
                </a:lnTo>
                <a:lnTo>
                  <a:pt x="15118" y="8027"/>
                </a:lnTo>
                <a:lnTo>
                  <a:pt x="14614" y="8144"/>
                </a:lnTo>
                <a:lnTo>
                  <a:pt x="14064" y="8422"/>
                </a:lnTo>
                <a:lnTo>
                  <a:pt x="13606" y="8886"/>
                </a:lnTo>
                <a:lnTo>
                  <a:pt x="13217" y="9327"/>
                </a:lnTo>
                <a:lnTo>
                  <a:pt x="13606" y="8538"/>
                </a:lnTo>
                <a:lnTo>
                  <a:pt x="13950" y="7935"/>
                </a:lnTo>
                <a:lnTo>
                  <a:pt x="14293" y="7123"/>
                </a:lnTo>
                <a:lnTo>
                  <a:pt x="14499" y="6519"/>
                </a:lnTo>
                <a:lnTo>
                  <a:pt x="14614" y="5823"/>
                </a:lnTo>
                <a:lnTo>
                  <a:pt x="14614" y="5220"/>
                </a:lnTo>
                <a:lnTo>
                  <a:pt x="14408" y="4524"/>
                </a:lnTo>
                <a:lnTo>
                  <a:pt x="14064" y="3898"/>
                </a:lnTo>
                <a:lnTo>
                  <a:pt x="13606" y="3225"/>
                </a:lnTo>
                <a:lnTo>
                  <a:pt x="13331" y="2598"/>
                </a:lnTo>
                <a:lnTo>
                  <a:pt x="13102" y="2042"/>
                </a:lnTo>
                <a:lnTo>
                  <a:pt x="12896" y="1485"/>
                </a:lnTo>
                <a:lnTo>
                  <a:pt x="12781" y="1090"/>
                </a:lnTo>
                <a:lnTo>
                  <a:pt x="12667" y="626"/>
                </a:lnTo>
                <a:lnTo>
                  <a:pt x="12667" y="278"/>
                </a:lnTo>
                <a:lnTo>
                  <a:pt x="12667" y="0"/>
                </a:lnTo>
                <a:lnTo>
                  <a:pt x="12163" y="394"/>
                </a:lnTo>
                <a:lnTo>
                  <a:pt x="11728" y="974"/>
                </a:lnTo>
                <a:lnTo>
                  <a:pt x="11155" y="1601"/>
                </a:lnTo>
                <a:lnTo>
                  <a:pt x="10766" y="2390"/>
                </a:lnTo>
                <a:lnTo>
                  <a:pt x="10330" y="3109"/>
                </a:lnTo>
                <a:lnTo>
                  <a:pt x="10101" y="3898"/>
                </a:lnTo>
                <a:lnTo>
                  <a:pt x="9987" y="4524"/>
                </a:lnTo>
                <a:lnTo>
                  <a:pt x="10101" y="5220"/>
                </a:lnTo>
                <a:lnTo>
                  <a:pt x="10216" y="5823"/>
                </a:lnTo>
                <a:lnTo>
                  <a:pt x="10330" y="6403"/>
                </a:lnTo>
                <a:lnTo>
                  <a:pt x="10330" y="6914"/>
                </a:lnTo>
                <a:lnTo>
                  <a:pt x="10216" y="7471"/>
                </a:lnTo>
                <a:lnTo>
                  <a:pt x="10101" y="7935"/>
                </a:lnTo>
                <a:lnTo>
                  <a:pt x="9872" y="8329"/>
                </a:lnTo>
                <a:lnTo>
                  <a:pt x="9643" y="8654"/>
                </a:lnTo>
                <a:lnTo>
                  <a:pt x="9368" y="9002"/>
                </a:lnTo>
                <a:close/>
              </a:path>
            </a:pathLst>
          </a:custGeom>
          <a:gradFill rotWithShape="1">
            <a:gsLst>
              <a:gs pos="0">
                <a:srgbClr val="FFFFFF"/>
              </a:gs>
              <a:gs pos="50000">
                <a:srgbClr val="3399FF"/>
              </a:gs>
              <a:gs pos="100000">
                <a:srgbClr val="FFFFFF"/>
              </a:gs>
            </a:gsLst>
            <a:lin ang="18900000" scaled="1"/>
          </a:gradFill>
          <a:ln w="9525">
            <a:solidFill>
              <a:srgbClr val="3399FF"/>
            </a:solidFill>
            <a:miter lim="800000"/>
            <a:headEnd/>
            <a:tailEnd/>
          </a:ln>
          <a:effectLst>
            <a:outerShdw dist="107763" dir="2700000" algn="ctr" rotWithShape="0">
              <a:srgbClr val="808080"/>
            </a:outerShdw>
          </a:effectLst>
        </p:spPr>
        <p:txBody>
          <a:bodyPr/>
          <a:lstStyle/>
          <a:p>
            <a:endParaRPr lang="ru-RU"/>
          </a:p>
        </p:txBody>
      </p:sp>
    </p:spTree>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Lst>
  <p:hf sldNum="0" hdr="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Comic Sans MS" pitchFamily="66" charset="0"/>
        </a:defRPr>
      </a:lvl2pPr>
      <a:lvl3pPr algn="ctr" rtl="0" eaLnBrk="1" fontAlgn="base" hangingPunct="1">
        <a:spcBef>
          <a:spcPct val="0"/>
        </a:spcBef>
        <a:spcAft>
          <a:spcPct val="0"/>
        </a:spcAft>
        <a:defRPr sz="4400">
          <a:solidFill>
            <a:schemeClr val="tx2"/>
          </a:solidFill>
          <a:latin typeface="Comic Sans MS" pitchFamily="66" charset="0"/>
        </a:defRPr>
      </a:lvl3pPr>
      <a:lvl4pPr algn="ctr" rtl="0" eaLnBrk="1" fontAlgn="base" hangingPunct="1">
        <a:spcBef>
          <a:spcPct val="0"/>
        </a:spcBef>
        <a:spcAft>
          <a:spcPct val="0"/>
        </a:spcAft>
        <a:defRPr sz="4400">
          <a:solidFill>
            <a:schemeClr val="tx2"/>
          </a:solidFill>
          <a:latin typeface="Comic Sans MS" pitchFamily="66" charset="0"/>
        </a:defRPr>
      </a:lvl4pPr>
      <a:lvl5pPr algn="ctr" rtl="0" eaLnBrk="1" fontAlgn="base" hangingPunct="1">
        <a:spcBef>
          <a:spcPct val="0"/>
        </a:spcBef>
        <a:spcAft>
          <a:spcPct val="0"/>
        </a:spcAft>
        <a:defRPr sz="4400">
          <a:solidFill>
            <a:schemeClr val="tx2"/>
          </a:solidFill>
          <a:latin typeface="Comic Sans MS" pitchFamily="66" charset="0"/>
        </a:defRPr>
      </a:lvl5pPr>
      <a:lvl6pPr marL="457200" algn="ctr" rtl="0" eaLnBrk="1" fontAlgn="base" hangingPunct="1">
        <a:spcBef>
          <a:spcPct val="0"/>
        </a:spcBef>
        <a:spcAft>
          <a:spcPct val="0"/>
        </a:spcAft>
        <a:defRPr sz="4400">
          <a:solidFill>
            <a:schemeClr val="tx2"/>
          </a:solidFill>
          <a:latin typeface="Comic Sans MS" pitchFamily="66" charset="0"/>
        </a:defRPr>
      </a:lvl6pPr>
      <a:lvl7pPr marL="914400" algn="ctr" rtl="0" eaLnBrk="1" fontAlgn="base" hangingPunct="1">
        <a:spcBef>
          <a:spcPct val="0"/>
        </a:spcBef>
        <a:spcAft>
          <a:spcPct val="0"/>
        </a:spcAft>
        <a:defRPr sz="4400">
          <a:solidFill>
            <a:schemeClr val="tx2"/>
          </a:solidFill>
          <a:latin typeface="Comic Sans MS" pitchFamily="66" charset="0"/>
        </a:defRPr>
      </a:lvl7pPr>
      <a:lvl8pPr marL="1371600" algn="ctr" rtl="0" eaLnBrk="1" fontAlgn="base" hangingPunct="1">
        <a:spcBef>
          <a:spcPct val="0"/>
        </a:spcBef>
        <a:spcAft>
          <a:spcPct val="0"/>
        </a:spcAft>
        <a:defRPr sz="4400">
          <a:solidFill>
            <a:schemeClr val="tx2"/>
          </a:solidFill>
          <a:latin typeface="Comic Sans MS" pitchFamily="66" charset="0"/>
        </a:defRPr>
      </a:lvl8pPr>
      <a:lvl9pPr marL="1828800" algn="ctr" rtl="0" eaLnBrk="1" fontAlgn="base" hangingPunct="1">
        <a:spcBef>
          <a:spcPct val="0"/>
        </a:spcBef>
        <a:spcAft>
          <a:spcPct val="0"/>
        </a:spcAft>
        <a:defRPr sz="4400">
          <a:solidFill>
            <a:schemeClr val="tx2"/>
          </a:solidFill>
          <a:latin typeface="Comic Sans MS" pitchFamily="66"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1" name="Picture 7" descr="24"/>
          <p:cNvPicPr>
            <a:picLocks noChangeAspect="1" noChangeArrowheads="1"/>
          </p:cNvPicPr>
          <p:nvPr/>
        </p:nvPicPr>
        <p:blipFill>
          <a:blip r:embed="rId13" cstate="print">
            <a:lum bright="30000" contrast="-30000"/>
          </a:blip>
          <a:srcRect/>
          <a:stretch>
            <a:fillRect/>
          </a:stretch>
        </p:blipFill>
        <p:spPr bwMode="auto">
          <a:xfrm>
            <a:off x="-36513" y="-26988"/>
            <a:ext cx="9180513" cy="6884988"/>
          </a:xfrm>
          <a:prstGeom prst="rect">
            <a:avLst/>
          </a:prstGeom>
          <a:noFill/>
        </p:spPr>
      </p:pic>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2B4F63A2-67FC-4A1A-B29A-E207872F6DE0}" type="datetimeFigureOut">
              <a:rPr lang="ru-RU" smtClean="0"/>
              <a:pPr/>
              <a:t>20.03.2015</a:t>
            </a:fld>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667C8B8-8AB1-4EAF-A080-61C0361002F5}"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83" r:id="rId1"/>
    <p:sldLayoutId id="2147483784"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 id="2147483793"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692696"/>
            <a:ext cx="7704856" cy="1830065"/>
          </a:xfrm>
        </p:spPr>
        <p:txBody>
          <a:bodyPr/>
          <a:lstStyle/>
          <a:p>
            <a:r>
              <a:rPr lang="en-US" b="0" dirty="0">
                <a:solidFill>
                  <a:schemeClr val="accent2">
                    <a:lumMod val="75000"/>
                  </a:schemeClr>
                </a:solidFill>
                <a:latin typeface="+mj-lt"/>
                <a:ea typeface="+mj-ea"/>
                <a:cs typeface="+mj-cs"/>
              </a:rPr>
              <a:t>Curd tart “Tears of an angel”</a:t>
            </a:r>
            <a:br>
              <a:rPr lang="en-US" b="0" dirty="0">
                <a:solidFill>
                  <a:schemeClr val="accent2">
                    <a:lumMod val="75000"/>
                  </a:schemeClr>
                </a:solidFill>
                <a:latin typeface="+mj-lt"/>
                <a:ea typeface="+mj-ea"/>
                <a:cs typeface="+mj-cs"/>
              </a:rPr>
            </a:br>
            <a:endParaRPr lang="ru-RU" dirty="0">
              <a:solidFill>
                <a:schemeClr val="accent2">
                  <a:lumMod val="75000"/>
                </a:schemeClr>
              </a:solidFill>
            </a:endParaRPr>
          </a:p>
        </p:txBody>
      </p:sp>
      <p:sp>
        <p:nvSpPr>
          <p:cNvPr id="3" name="Подзаголовок 2"/>
          <p:cNvSpPr>
            <a:spLocks noGrp="1"/>
          </p:cNvSpPr>
          <p:nvPr>
            <p:ph type="subTitle" idx="1"/>
          </p:nvPr>
        </p:nvSpPr>
        <p:spPr>
          <a:xfrm>
            <a:off x="1403350" y="3860800"/>
            <a:ext cx="6481018" cy="2304504"/>
          </a:xfrm>
        </p:spPr>
        <p:txBody>
          <a:bodyPr/>
          <a:lstStyle/>
          <a:p>
            <a:r>
              <a:rPr lang="ru-RU" dirty="0" smtClean="0">
                <a:solidFill>
                  <a:schemeClr val="tx1">
                    <a:lumMod val="95000"/>
                    <a:lumOff val="5000"/>
                  </a:schemeClr>
                </a:solidFill>
              </a:rPr>
              <a:t>Подготовили ученики 11 «А» класса</a:t>
            </a:r>
          </a:p>
          <a:p>
            <a:r>
              <a:rPr lang="ru-RU" dirty="0" err="1" smtClean="0">
                <a:solidFill>
                  <a:srgbClr val="FFC000"/>
                </a:solidFill>
              </a:rPr>
              <a:t>Бобылёва</a:t>
            </a:r>
            <a:r>
              <a:rPr lang="ru-RU" dirty="0" smtClean="0">
                <a:solidFill>
                  <a:srgbClr val="FFC000"/>
                </a:solidFill>
              </a:rPr>
              <a:t> Ксения, Гулов Алексей и Пащенко Татьяна</a:t>
            </a:r>
            <a:endParaRPr lang="ru-RU" dirty="0">
              <a:solidFill>
                <a:srgbClr val="FFC000"/>
              </a:solidFill>
            </a:endParaRPr>
          </a:p>
        </p:txBody>
      </p:sp>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5400" dirty="0">
                <a:solidFill>
                  <a:schemeClr val="accent2">
                    <a:lumMod val="75000"/>
                  </a:schemeClr>
                </a:solidFill>
                <a:latin typeface="+mj-lt"/>
                <a:ea typeface="+mj-ea"/>
                <a:cs typeface="+mj-cs"/>
              </a:rPr>
              <a:t>Ingredients:</a:t>
            </a:r>
            <a:endParaRPr lang="ru-RU" sz="5400" dirty="0"/>
          </a:p>
        </p:txBody>
      </p:sp>
      <p:sp>
        <p:nvSpPr>
          <p:cNvPr id="3" name="Содержимое 2"/>
          <p:cNvSpPr>
            <a:spLocks noGrp="1"/>
          </p:cNvSpPr>
          <p:nvPr>
            <p:ph sz="half" idx="1"/>
          </p:nvPr>
        </p:nvSpPr>
        <p:spPr>
          <a:xfrm>
            <a:off x="457200" y="1600200"/>
            <a:ext cx="3970784" cy="5069160"/>
          </a:xfrm>
        </p:spPr>
        <p:txBody>
          <a:bodyPr/>
          <a:lstStyle/>
          <a:p>
            <a:r>
              <a:rPr lang="en-US" sz="1600" dirty="0" smtClean="0">
                <a:solidFill>
                  <a:srgbClr val="00B050"/>
                </a:solidFill>
                <a:latin typeface="+mn-lt"/>
                <a:ea typeface="+mn-ea"/>
                <a:cs typeface="+mn-cs"/>
              </a:rPr>
              <a:t>For </a:t>
            </a:r>
            <a:r>
              <a:rPr lang="en-US" sz="1600" dirty="0">
                <a:solidFill>
                  <a:srgbClr val="00B050"/>
                </a:solidFill>
                <a:latin typeface="+mn-lt"/>
                <a:ea typeface="+mn-ea"/>
                <a:cs typeface="+mn-cs"/>
              </a:rPr>
              <a:t>the basics :</a:t>
            </a:r>
            <a:r>
              <a:rPr lang="en-US" sz="1600" dirty="0" smtClean="0"/>
              <a:t/>
            </a:r>
            <a:br>
              <a:rPr lang="en-US" sz="1600" dirty="0" smtClean="0"/>
            </a:br>
            <a:r>
              <a:rPr lang="en-US" sz="1600" dirty="0">
                <a:solidFill>
                  <a:schemeClr val="tx1"/>
                </a:solidFill>
                <a:latin typeface="+mn-lt"/>
                <a:ea typeface="+mn-ea"/>
                <a:cs typeface="+mn-cs"/>
              </a:rPr>
              <a:t>1 tbsp flour</a:t>
            </a:r>
            <a:r>
              <a:rPr lang="en-US" sz="1600" dirty="0" smtClean="0"/>
              <a:t/>
            </a:r>
            <a:br>
              <a:rPr lang="en-US" sz="1600" dirty="0" smtClean="0"/>
            </a:br>
            <a:r>
              <a:rPr lang="en-US" sz="1600" dirty="0">
                <a:solidFill>
                  <a:schemeClr val="tx1"/>
                </a:solidFill>
                <a:latin typeface="+mn-lt"/>
                <a:ea typeface="+mn-ea"/>
                <a:cs typeface="+mn-cs"/>
              </a:rPr>
              <a:t>1 tsp baking powder</a:t>
            </a:r>
            <a:r>
              <a:rPr lang="en-US" sz="1600" dirty="0" smtClean="0"/>
              <a:t/>
            </a:r>
            <a:br>
              <a:rPr lang="en-US" sz="1600" dirty="0" smtClean="0"/>
            </a:br>
            <a:r>
              <a:rPr lang="en-US" sz="1600" dirty="0">
                <a:solidFill>
                  <a:schemeClr val="tx1"/>
                </a:solidFill>
                <a:latin typeface="+mn-lt"/>
                <a:ea typeface="+mn-ea"/>
                <a:cs typeface="+mn-cs"/>
              </a:rPr>
              <a:t>80 g butter</a:t>
            </a:r>
            <a:r>
              <a:rPr lang="en-US" sz="1600" dirty="0" smtClean="0"/>
              <a:t/>
            </a:r>
            <a:br>
              <a:rPr lang="en-US" sz="1600" dirty="0" smtClean="0"/>
            </a:br>
            <a:r>
              <a:rPr lang="en-US" sz="1600" dirty="0">
                <a:solidFill>
                  <a:schemeClr val="tx1"/>
                </a:solidFill>
                <a:latin typeface="+mn-lt"/>
                <a:ea typeface="+mn-ea"/>
                <a:cs typeface="+mn-cs"/>
              </a:rPr>
              <a:t>2 tbsp of sugar</a:t>
            </a:r>
            <a:r>
              <a:rPr lang="en-US" sz="1600" dirty="0" smtClean="0"/>
              <a:t/>
            </a:r>
            <a:br>
              <a:rPr lang="en-US" sz="1600" dirty="0" smtClean="0"/>
            </a:br>
            <a:r>
              <a:rPr lang="en-US" sz="1600" dirty="0">
                <a:solidFill>
                  <a:schemeClr val="tx1"/>
                </a:solidFill>
                <a:latin typeface="+mn-lt"/>
                <a:ea typeface="+mn-ea"/>
                <a:cs typeface="+mn-cs"/>
              </a:rPr>
              <a:t>1 small egg</a:t>
            </a:r>
            <a:r>
              <a:rPr lang="en-US" sz="1600" dirty="0" smtClean="0"/>
              <a:t/>
            </a:r>
            <a:br>
              <a:rPr lang="en-US" sz="1600" dirty="0" smtClean="0"/>
            </a:br>
            <a:r>
              <a:rPr lang="en-US" sz="1600" dirty="0" smtClean="0"/>
              <a:t/>
            </a:r>
            <a:br>
              <a:rPr lang="en-US" sz="1600" dirty="0" smtClean="0"/>
            </a:br>
            <a:r>
              <a:rPr lang="en-US" sz="1600" dirty="0">
                <a:solidFill>
                  <a:srgbClr val="C00000"/>
                </a:solidFill>
                <a:latin typeface="+mn-lt"/>
                <a:ea typeface="+mn-ea"/>
                <a:cs typeface="+mn-cs"/>
              </a:rPr>
              <a:t>For the filling:</a:t>
            </a:r>
            <a:r>
              <a:rPr lang="en-US" sz="1600" dirty="0" smtClean="0"/>
              <a:t/>
            </a:r>
            <a:br>
              <a:rPr lang="en-US" sz="1600" dirty="0" smtClean="0"/>
            </a:br>
            <a:r>
              <a:rPr lang="en-US" sz="1600" dirty="0">
                <a:solidFill>
                  <a:schemeClr val="tx1"/>
                </a:solidFill>
                <a:latin typeface="+mn-lt"/>
                <a:ea typeface="+mn-ea"/>
                <a:cs typeface="+mn-cs"/>
              </a:rPr>
              <a:t>500 g curd</a:t>
            </a:r>
            <a:r>
              <a:rPr lang="en-US" sz="1600" dirty="0" smtClean="0"/>
              <a:t/>
            </a:r>
            <a:br>
              <a:rPr lang="en-US" sz="1600" dirty="0" smtClean="0"/>
            </a:br>
            <a:r>
              <a:rPr lang="en-US" sz="1600" dirty="0">
                <a:solidFill>
                  <a:schemeClr val="tx1"/>
                </a:solidFill>
                <a:latin typeface="+mn-lt"/>
                <a:ea typeface="+mn-ea"/>
                <a:cs typeface="+mn-cs"/>
              </a:rPr>
              <a:t>0,5 article sugar</a:t>
            </a:r>
            <a:r>
              <a:rPr lang="en-US" sz="1600" dirty="0" smtClean="0"/>
              <a:t/>
            </a:r>
            <a:br>
              <a:rPr lang="en-US" sz="1600" dirty="0" smtClean="0"/>
            </a:br>
            <a:r>
              <a:rPr lang="en-US" sz="1600" dirty="0">
                <a:solidFill>
                  <a:schemeClr val="tx1"/>
                </a:solidFill>
                <a:latin typeface="+mn-lt"/>
                <a:ea typeface="+mn-ea"/>
                <a:cs typeface="+mn-cs"/>
              </a:rPr>
              <a:t>3 egg yolks</a:t>
            </a:r>
            <a:r>
              <a:rPr lang="en-US" sz="1600" dirty="0" smtClean="0"/>
              <a:t/>
            </a:r>
            <a:br>
              <a:rPr lang="en-US" sz="1600" dirty="0" smtClean="0"/>
            </a:br>
            <a:r>
              <a:rPr lang="en-US" sz="1600" dirty="0">
                <a:solidFill>
                  <a:schemeClr val="tx1"/>
                </a:solidFill>
                <a:latin typeface="+mn-lt"/>
                <a:ea typeface="+mn-ea"/>
                <a:cs typeface="+mn-cs"/>
              </a:rPr>
              <a:t>1 tbsp </a:t>
            </a:r>
            <a:r>
              <a:rPr lang="en-US" sz="1600" dirty="0" smtClean="0"/>
              <a:t>semolina</a:t>
            </a:r>
            <a:br>
              <a:rPr lang="en-US" sz="1600" dirty="0" smtClean="0"/>
            </a:br>
            <a:r>
              <a:rPr lang="en-US" sz="1600" dirty="0">
                <a:solidFill>
                  <a:schemeClr val="tx1"/>
                </a:solidFill>
                <a:latin typeface="+mn-lt"/>
                <a:ea typeface="+mn-ea"/>
                <a:cs typeface="+mn-cs"/>
              </a:rPr>
              <a:t>100 g of sour </a:t>
            </a:r>
            <a:r>
              <a:rPr lang="en-US" sz="1600" dirty="0" smtClean="0">
                <a:solidFill>
                  <a:schemeClr val="tx1"/>
                </a:solidFill>
                <a:latin typeface="+mn-lt"/>
                <a:ea typeface="+mn-ea"/>
                <a:cs typeface="+mn-cs"/>
              </a:rPr>
              <a:t>cream</a:t>
            </a:r>
            <a:r>
              <a:rPr lang="en-US" sz="1600" dirty="0" smtClean="0"/>
              <a:t/>
            </a:r>
            <a:br>
              <a:rPr lang="en-US" sz="1600" dirty="0" smtClean="0"/>
            </a:br>
            <a:endParaRPr lang="ru-RU" sz="1600" dirty="0"/>
          </a:p>
        </p:txBody>
      </p:sp>
      <p:pic>
        <p:nvPicPr>
          <p:cNvPr id="5" name="Содержимое 4" descr="muCD3ElxwAo.jpg"/>
          <p:cNvPicPr>
            <a:picLocks noGrp="1" noChangeAspect="1"/>
          </p:cNvPicPr>
          <p:nvPr>
            <p:ph sz="half" idx="2"/>
          </p:nvPr>
        </p:nvPicPr>
        <p:blipFill>
          <a:blip r:embed="rId2" cstate="print"/>
          <a:stretch>
            <a:fillRect/>
          </a:stretch>
        </p:blipFill>
        <p:spPr>
          <a:xfrm>
            <a:off x="3635896" y="1700808"/>
            <a:ext cx="5122912" cy="3842184"/>
          </a:xfrm>
          <a:prstGeom prst="rect">
            <a:avLst/>
          </a:prstGeom>
          <a:solidFill>
            <a:srgbClr val="FFFFFF">
              <a:shade val="85000"/>
            </a:srgbClr>
          </a:solidFill>
          <a:ln w="190500" cap="rnd">
            <a:solidFill>
              <a:schemeClr val="bg1">
                <a:lumMod val="95000"/>
              </a:schemeClr>
            </a:solidFill>
          </a:ln>
          <a:effectLst>
            <a:glow rad="101600">
              <a:schemeClr val="accent6">
                <a:satMod val="175000"/>
                <a:alpha val="40000"/>
              </a:schemeClr>
            </a:glow>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ransition>
    <p:zoom dir="in"/>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1143000"/>
          </a:xfrm>
        </p:spPr>
        <p:txBody>
          <a:bodyPr/>
          <a:lstStyle/>
          <a:p>
            <a:r>
              <a:rPr lang="en-US" sz="4800" dirty="0" smtClean="0">
                <a:solidFill>
                  <a:srgbClr val="7030A0"/>
                </a:solidFill>
              </a:rPr>
              <a:t>Preparation:</a:t>
            </a:r>
            <a:r>
              <a:rPr lang="en-US" dirty="0" smtClean="0"/>
              <a:t/>
            </a:r>
            <a:br>
              <a:rPr lang="en-US" dirty="0" smtClean="0"/>
            </a:br>
            <a:endParaRPr lang="ru-RU" dirty="0"/>
          </a:p>
        </p:txBody>
      </p:sp>
      <p:sp>
        <p:nvSpPr>
          <p:cNvPr id="4" name="Содержимое 3"/>
          <p:cNvSpPr>
            <a:spLocks noGrp="1"/>
          </p:cNvSpPr>
          <p:nvPr>
            <p:ph sz="half" idx="2"/>
          </p:nvPr>
        </p:nvSpPr>
        <p:spPr/>
        <p:txBody>
          <a:bodyPr/>
          <a:lstStyle/>
          <a:p>
            <a:pPr>
              <a:buNone/>
            </a:pPr>
            <a:r>
              <a:rPr lang="en-US" dirty="0" smtClean="0">
                <a:solidFill>
                  <a:srgbClr val="00B050"/>
                </a:solidFill>
              </a:rPr>
              <a:t>Basis:</a:t>
            </a:r>
          </a:p>
          <a:p>
            <a:r>
              <a:rPr lang="en-US" dirty="0" smtClean="0"/>
              <a:t>Mix flour with the baking powder and beat up with sugar. Mix all ingredients.  Wrap the ready dough and put in the fridge for 30 minutes</a:t>
            </a:r>
            <a:endParaRPr lang="ru-RU" dirty="0"/>
          </a:p>
        </p:txBody>
      </p:sp>
      <p:pic>
        <p:nvPicPr>
          <p:cNvPr id="7" name="Содержимое 6" descr="oMEVMjLIWoA.jpg"/>
          <p:cNvPicPr>
            <a:picLocks noGrp="1" noChangeAspect="1"/>
          </p:cNvPicPr>
          <p:nvPr>
            <p:ph sz="half" idx="1"/>
          </p:nvPr>
        </p:nvPicPr>
        <p:blipFill>
          <a:blip r:embed="rId2" cstate="print"/>
          <a:stretch>
            <a:fillRect/>
          </a:stretch>
        </p:blipFill>
        <p:spPr>
          <a:xfrm>
            <a:off x="776608" y="1340768"/>
            <a:ext cx="3594662" cy="4785395"/>
          </a:xfrm>
          <a:prstGeom prst="rect">
            <a:avLst/>
          </a:prstGeom>
          <a:ln>
            <a:noFill/>
          </a:ln>
          <a:effectLst>
            <a:reflection blurRad="6350" stA="50000" endA="300" endPos="90000" dir="5400000" sy="-100000" algn="bl" rotWithShape="0"/>
            <a:softEdge rad="112500"/>
          </a:effectLst>
        </p:spPr>
      </p:pic>
    </p:spTree>
  </p:cSld>
  <p:clrMapOvr>
    <a:masterClrMapping/>
  </p:clrMapOvr>
  <p:transition>
    <p:pull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solidFill>
                  <a:srgbClr val="7030A0"/>
                </a:solidFill>
              </a:rPr>
              <a:t>Preparation:</a:t>
            </a:r>
            <a:endParaRPr lang="ru-RU" dirty="0"/>
          </a:p>
        </p:txBody>
      </p:sp>
      <p:sp>
        <p:nvSpPr>
          <p:cNvPr id="3" name="Содержимое 2"/>
          <p:cNvSpPr>
            <a:spLocks noGrp="1"/>
          </p:cNvSpPr>
          <p:nvPr>
            <p:ph sz="half" idx="1"/>
          </p:nvPr>
        </p:nvSpPr>
        <p:spPr/>
        <p:txBody>
          <a:bodyPr/>
          <a:lstStyle/>
          <a:p>
            <a:pPr>
              <a:buNone/>
            </a:pPr>
            <a:r>
              <a:rPr lang="en-US" sz="3200" dirty="0" smtClean="0">
                <a:solidFill>
                  <a:srgbClr val="00B050"/>
                </a:solidFill>
              </a:rPr>
              <a:t>For the filling:</a:t>
            </a:r>
          </a:p>
          <a:p>
            <a:r>
              <a:rPr lang="en-US" sz="3200" dirty="0" smtClean="0"/>
              <a:t>Mix all ingredients in a blender until smooth.</a:t>
            </a:r>
            <a:endParaRPr lang="ru-RU" sz="3200" dirty="0"/>
          </a:p>
        </p:txBody>
      </p:sp>
      <p:pic>
        <p:nvPicPr>
          <p:cNvPr id="5" name="Содержимое 4" descr="ZGZQYwqzbbo.jpg"/>
          <p:cNvPicPr>
            <a:picLocks noGrp="1" noChangeAspect="1"/>
          </p:cNvPicPr>
          <p:nvPr>
            <p:ph sz="half" idx="2"/>
          </p:nvPr>
        </p:nvPicPr>
        <p:blipFill>
          <a:blip r:embed="rId2" cstate="print"/>
          <a:stretch>
            <a:fillRect/>
          </a:stretch>
        </p:blipFill>
        <p:spPr>
          <a:xfrm>
            <a:off x="4355976" y="2132856"/>
            <a:ext cx="4422411" cy="3316808"/>
          </a:xfrm>
          <a:prstGeom prst="snip2DiagRect">
            <a:avLst/>
          </a:prstGeom>
          <a:solidFill>
            <a:srgbClr val="FFFFFF">
              <a:shade val="85000"/>
            </a:srgbClr>
          </a:solidFill>
          <a:ln w="88900" cap="sq">
            <a:solidFill>
              <a:schemeClr val="accent1">
                <a:lumMod val="75000"/>
              </a:schemeClr>
            </a:solidFill>
            <a:miter lim="800000"/>
          </a:ln>
          <a:effectLst>
            <a:outerShdw blurRad="88900" algn="tl" rotWithShape="0">
              <a:srgbClr val="000000">
                <a:alpha val="45000"/>
              </a:srgbClr>
            </a:outerShdw>
          </a:effectLst>
          <a:scene3d>
            <a:camera prst="obliqueTopRight"/>
            <a:lightRig rig="twoPt" dir="t">
              <a:rot lat="0" lon="0" rev="7200000"/>
            </a:lightRig>
          </a:scene3d>
          <a:sp3d>
            <a:bevelT w="25400" h="19050"/>
            <a:contourClr>
              <a:srgbClr val="FFFFFF"/>
            </a:contourClr>
          </a:sp3d>
        </p:spPr>
      </p:pic>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solidFill>
                  <a:srgbClr val="7030A0"/>
                </a:solidFill>
              </a:rPr>
              <a:t>Preparation:</a:t>
            </a:r>
            <a:endParaRPr lang="ru-RU" dirty="0"/>
          </a:p>
        </p:txBody>
      </p:sp>
      <p:pic>
        <p:nvPicPr>
          <p:cNvPr id="5" name="Содержимое 4" descr="VFkAJSzycQM.jpg"/>
          <p:cNvPicPr>
            <a:picLocks noGrp="1" noChangeAspect="1"/>
          </p:cNvPicPr>
          <p:nvPr>
            <p:ph sz="half" idx="1"/>
          </p:nvPr>
        </p:nvPicPr>
        <p:blipFill>
          <a:blip r:embed="rId2" cstate="print"/>
          <a:stretch>
            <a:fillRect/>
          </a:stretch>
        </p:blipFill>
        <p:spPr>
          <a:xfrm>
            <a:off x="395536" y="2060848"/>
            <a:ext cx="4416490" cy="3312368"/>
          </a:xfrm>
          <a:prstGeom prst="rect">
            <a:avLst/>
          </a:prstGeom>
          <a:solidFill>
            <a:srgbClr val="FFFFFF">
              <a:shade val="85000"/>
            </a:srgbClr>
          </a:solidFill>
          <a:ln w="190500" cap="sq">
            <a:solidFill>
              <a:schemeClr val="accent6">
                <a:lumMod val="20000"/>
                <a:lumOff val="80000"/>
              </a:schemeClr>
            </a:solidFill>
            <a:miter lim="800000"/>
          </a:ln>
          <a:effectLst>
            <a:outerShdw blurRad="50800" dist="38100" dir="5400000" algn="t" rotWithShape="0">
              <a:prstClr val="black">
                <a:alpha val="40000"/>
              </a:prst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4" name="Содержимое 3"/>
          <p:cNvSpPr>
            <a:spLocks noGrp="1"/>
          </p:cNvSpPr>
          <p:nvPr>
            <p:ph sz="half" idx="2"/>
          </p:nvPr>
        </p:nvSpPr>
        <p:spPr/>
        <p:txBody>
          <a:bodyPr/>
          <a:lstStyle/>
          <a:p>
            <a:pPr>
              <a:buNone/>
            </a:pPr>
            <a:r>
              <a:rPr lang="en-US" dirty="0" smtClean="0">
                <a:solidFill>
                  <a:srgbClr val="00B050"/>
                </a:solidFill>
              </a:rPr>
              <a:t>For </a:t>
            </a:r>
            <a:r>
              <a:rPr lang="en-US" dirty="0" err="1" smtClean="0">
                <a:solidFill>
                  <a:srgbClr val="00B050"/>
                </a:solidFill>
              </a:rPr>
              <a:t>souffle</a:t>
            </a:r>
            <a:r>
              <a:rPr lang="en-US" dirty="0" smtClean="0">
                <a:solidFill>
                  <a:srgbClr val="00B050"/>
                </a:solidFill>
              </a:rPr>
              <a:t>:</a:t>
            </a:r>
          </a:p>
          <a:p>
            <a:r>
              <a:rPr lang="en-US" dirty="0" smtClean="0"/>
              <a:t>Beat the whites, in a solid foam, gradually adding sugar. If proteins bad whipped, you will not be able to see "tears".</a:t>
            </a:r>
            <a:endParaRPr lang="ru-RU" dirty="0"/>
          </a:p>
        </p:txBody>
      </p:sp>
    </p:spTree>
  </p:cSld>
  <p:clrMapOvr>
    <a:masterClrMapping/>
  </p:clrMapOvr>
  <p:transition>
    <p:pull dir="l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solidFill>
                  <a:srgbClr val="7030A0"/>
                </a:solidFill>
              </a:rPr>
              <a:t>Preparation:</a:t>
            </a:r>
            <a:endParaRPr lang="ru-RU" dirty="0"/>
          </a:p>
        </p:txBody>
      </p:sp>
      <p:sp>
        <p:nvSpPr>
          <p:cNvPr id="3" name="Содержимое 2"/>
          <p:cNvSpPr>
            <a:spLocks noGrp="1"/>
          </p:cNvSpPr>
          <p:nvPr>
            <p:ph sz="half" idx="1"/>
          </p:nvPr>
        </p:nvSpPr>
        <p:spPr/>
        <p:txBody>
          <a:bodyPr/>
          <a:lstStyle/>
          <a:p>
            <a:r>
              <a:rPr lang="en-US" sz="2400" dirty="0" smtClean="0"/>
              <a:t>Remove the dough from the refrigerator and put in the form and put the filling.</a:t>
            </a:r>
          </a:p>
          <a:p>
            <a:r>
              <a:rPr lang="en-US" sz="2400" dirty="0" smtClean="0"/>
              <a:t>Bake in preheat oven to 180C  for about 20 - 30 minutes Then remove, up to put the soufflé and bake for another 10-15 minutes until Golden brown. </a:t>
            </a:r>
            <a:endParaRPr lang="ru-RU" sz="2400" dirty="0"/>
          </a:p>
        </p:txBody>
      </p:sp>
      <p:pic>
        <p:nvPicPr>
          <p:cNvPr id="5" name="Содержимое 4" descr="fOAPfNllBiU.jpg"/>
          <p:cNvPicPr>
            <a:picLocks noGrp="1" noChangeAspect="1"/>
          </p:cNvPicPr>
          <p:nvPr>
            <p:ph sz="half" idx="2"/>
          </p:nvPr>
        </p:nvPicPr>
        <p:blipFill>
          <a:blip r:embed="rId2" cstate="print"/>
          <a:stretch>
            <a:fillRect/>
          </a:stretch>
        </p:blipFill>
        <p:spPr>
          <a:xfrm rot="16200000">
            <a:off x="4951040" y="1393776"/>
            <a:ext cx="3528394" cy="4574506"/>
          </a:xfrm>
          <a:prstGeom prst="roundRect">
            <a:avLst>
              <a:gd name="adj" fmla="val 4167"/>
            </a:avLst>
          </a:prstGeom>
          <a:solidFill>
            <a:srgbClr val="FFFFFF"/>
          </a:solidFill>
          <a:ln w="76200" cap="sq">
            <a:solidFill>
              <a:schemeClr val="accent5">
                <a:lumMod val="75000"/>
              </a:schemeClr>
            </a:solidFill>
            <a:miter lim="800000"/>
          </a:ln>
          <a:effectLst>
            <a:glow rad="139700">
              <a:schemeClr val="accent5">
                <a:satMod val="175000"/>
                <a:alpha val="40000"/>
              </a:schemeClr>
            </a:glow>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solidFill>
                  <a:srgbClr val="7030A0"/>
                </a:solidFill>
              </a:rPr>
              <a:t>Preparation:</a:t>
            </a:r>
            <a:endParaRPr lang="ru-RU" dirty="0"/>
          </a:p>
        </p:txBody>
      </p:sp>
      <p:pic>
        <p:nvPicPr>
          <p:cNvPr id="5" name="Содержимое 4" descr="XhwRHooPsKs.jpg"/>
          <p:cNvPicPr>
            <a:picLocks noGrp="1" noChangeAspect="1"/>
          </p:cNvPicPr>
          <p:nvPr>
            <p:ph sz="half" idx="1"/>
          </p:nvPr>
        </p:nvPicPr>
        <p:blipFill>
          <a:blip r:embed="rId2" cstate="print"/>
          <a:stretch>
            <a:fillRect/>
          </a:stretch>
        </p:blipFill>
        <p:spPr>
          <a:xfrm>
            <a:off x="779264" y="1600200"/>
            <a:ext cx="3394472" cy="4525963"/>
          </a:xfrm>
          <a:prstGeom prst="rect">
            <a:avLst/>
          </a:prstGeom>
          <a:ln>
            <a:solidFill>
              <a:schemeClr val="accent1">
                <a:lumMod val="75000"/>
              </a:schemeClr>
            </a:solidFill>
          </a:ln>
          <a:effectLst>
            <a:reflection blurRad="6350" stA="50000" endA="300" endPos="55000" dir="5400000" sy="-100000" algn="bl" rotWithShape="0"/>
            <a:softEdge rad="112500"/>
          </a:effectLst>
        </p:spPr>
      </p:pic>
      <p:sp>
        <p:nvSpPr>
          <p:cNvPr id="4" name="Содержимое 3"/>
          <p:cNvSpPr>
            <a:spLocks noGrp="1"/>
          </p:cNvSpPr>
          <p:nvPr>
            <p:ph sz="half" idx="2"/>
          </p:nvPr>
        </p:nvSpPr>
        <p:spPr>
          <a:xfrm>
            <a:off x="4644008" y="1628800"/>
            <a:ext cx="4038600" cy="4525963"/>
          </a:xfrm>
        </p:spPr>
        <p:txBody>
          <a:bodyPr/>
          <a:lstStyle/>
          <a:p>
            <a:r>
              <a:rPr lang="en-US" sz="2000" dirty="0" smtClean="0"/>
              <a:t>Turn off the oven, open the door and in this condition leave our cake little usage. Through 40 min remove it and let stand up before full cooling. After an hour and a half you will begin to see the tears, sometimes earlier.</a:t>
            </a:r>
          </a:p>
          <a:p>
            <a:r>
              <a:rPr lang="en-US" sz="2000" dirty="0" smtClean="0"/>
              <a:t>Ideally, the cake should stand for 5-6 hours in the cold closed the oven, and even all </a:t>
            </a:r>
            <a:r>
              <a:rPr lang="en-US" sz="2000" smtClean="0"/>
              <a:t>night.</a:t>
            </a:r>
            <a:endParaRPr lang="en-US" sz="2000" dirty="0" smtClean="0"/>
          </a:p>
        </p:txBody>
      </p:sp>
    </p:spTree>
  </p:cSld>
  <p:clrMapOvr>
    <a:masterClrMapping/>
  </p:clrMapOvr>
  <p:transition>
    <p:diamon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FmhP16RCPMg.jpg"/>
          <p:cNvPicPr>
            <a:picLocks noGrp="1" noChangeAspect="1"/>
          </p:cNvPicPr>
          <p:nvPr>
            <p:ph idx="1"/>
          </p:nvPr>
        </p:nvPicPr>
        <p:blipFill>
          <a:blip r:embed="rId2" cstate="print"/>
          <a:stretch>
            <a:fillRect/>
          </a:stretch>
        </p:blipFill>
        <p:spPr>
          <a:xfrm rot="16200000">
            <a:off x="2600782" y="935723"/>
            <a:ext cx="4158460" cy="5544615"/>
          </a:xfrm>
          <a:prstGeom prst="round2DiagRect">
            <a:avLst>
              <a:gd name="adj1" fmla="val 16667"/>
              <a:gd name="adj2" fmla="val 0"/>
            </a:avLst>
          </a:prstGeom>
          <a:ln w="88900" cap="sq">
            <a:solidFill>
              <a:schemeClr val="accent2">
                <a:lumMod val="20000"/>
                <a:lumOff val="80000"/>
              </a:schemeClr>
            </a:solidFill>
            <a:miter lim="800000"/>
          </a:ln>
          <a:effectLst>
            <a:glow rad="139700">
              <a:schemeClr val="accent6">
                <a:satMod val="175000"/>
                <a:alpha val="40000"/>
              </a:schemeClr>
            </a:glow>
            <a:outerShdw blurRad="254000" algn="tl" rotWithShape="0">
              <a:srgbClr val="000000">
                <a:alpha val="43000"/>
              </a:srgbClr>
            </a:outerShdw>
          </a:effectLst>
        </p:spPr>
      </p:pic>
    </p:spTree>
  </p:cSld>
  <p:clrMapOvr>
    <a:masterClrMapping/>
  </p:clrMapOvr>
  <p:transition>
    <p:strips dir="ld"/>
  </p:transition>
  <p:timing>
    <p:tnLst>
      <p:par>
        <p:cTn id="1" dur="indefinite" restart="never" nodeType="tmRoot"/>
      </p:par>
    </p:tnLst>
  </p:timing>
</p:sld>
</file>

<file path=ppt/theme/theme1.xml><?xml version="1.0" encoding="utf-8"?>
<a:theme xmlns:a="http://schemas.openxmlformats.org/drawingml/2006/main" name="Light-blue_flower">
  <a:themeElements>
    <a:clrScheme name="Light-blue_flow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fontScheme name="Light-blue_flower">
      <a:majorFont>
        <a:latin typeface="Comic Sans MS"/>
        <a:ea typeface=""/>
        <a:cs typeface=""/>
      </a:majorFont>
      <a:minorFont>
        <a:latin typeface="Comic Sans MS"/>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Light-blue_flow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ight-blue_flow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ight-blue_flow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ight-blue_flow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ight-blue_flow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ight-blue_flow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ight-blue_flow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ight-blue_flow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ight-blue_flow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ight-blue_flow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ight-blue_flow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ight-blue_flow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Специальное оформление">
  <a:themeElements>
    <a:clrScheme name="Специальное оформление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пециальное оформление">
      <a:majorFont>
        <a:latin typeface="Comic Sans MS"/>
        <a:ea typeface=""/>
        <a:cs typeface=""/>
      </a:majorFont>
      <a:minorFont>
        <a:latin typeface="Comic Sans MS"/>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Специальное оформление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Специальное оформление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Специальное оформление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Специальное оформление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Специальное оформление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Специальное оформление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Специальное оформление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Специальное оформление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Специальное оформление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Специальное оформление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Специальное оформление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Специальное оформление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69_Coffee-3">
  <a:themeElements>
    <a:clrScheme name="Тема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Тема Office">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ема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Тема Offic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Тема Offic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Тема Offic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Тема Offic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Тема Offic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Тема Offic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Тема Offic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Тема Offic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8_Light-blue_flow</Template>
  <TotalTime>50</TotalTime>
  <Words>228</Words>
  <Application>Microsoft Office PowerPoint</Application>
  <PresentationFormat>Экран (4:3)</PresentationFormat>
  <Paragraphs>20</Paragraphs>
  <Slides>8</Slides>
  <Notes>0</Notes>
  <HiddenSlides>0</HiddenSlides>
  <MMClips>0</MMClips>
  <ScaleCrop>false</ScaleCrop>
  <HeadingPairs>
    <vt:vector size="4" baseType="variant">
      <vt:variant>
        <vt:lpstr>Тема</vt:lpstr>
      </vt:variant>
      <vt:variant>
        <vt:i4>3</vt:i4>
      </vt:variant>
      <vt:variant>
        <vt:lpstr>Заголовки слайдов</vt:lpstr>
      </vt:variant>
      <vt:variant>
        <vt:i4>8</vt:i4>
      </vt:variant>
    </vt:vector>
  </HeadingPairs>
  <TitlesOfParts>
    <vt:vector size="11" baseType="lpstr">
      <vt:lpstr>Light-blue_flower</vt:lpstr>
      <vt:lpstr>Специальное оформление</vt:lpstr>
      <vt:lpstr>69_Coffee-3</vt:lpstr>
      <vt:lpstr>Curd tart “Tears of an angel” </vt:lpstr>
      <vt:lpstr>Ingredients:</vt:lpstr>
      <vt:lpstr>Preparation: </vt:lpstr>
      <vt:lpstr>Preparation:</vt:lpstr>
      <vt:lpstr>Preparation:</vt:lpstr>
      <vt:lpstr>Preparation:</vt:lpstr>
      <vt:lpstr>Preparation:</vt:lpstr>
      <vt:lpstr>Слайд 8</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Curd tart “Tears of an angel”</dc:title>
  <dc:creator>ПК</dc:creator>
  <cp:lastModifiedBy>Александр</cp:lastModifiedBy>
  <cp:revision>8</cp:revision>
  <dcterms:created xsi:type="dcterms:W3CDTF">2015-03-19T14:19:54Z</dcterms:created>
  <dcterms:modified xsi:type="dcterms:W3CDTF">2015-03-20T16:30:19Z</dcterms:modified>
</cp:coreProperties>
</file>