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29600" cy="621510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ГБОУ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ЦДиК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«Южный»</a:t>
            </a:r>
          </a:p>
          <a:p>
            <a:pPr algn="ctr"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«Слова-антонимы. Дифференциация звуков </a:t>
            </a:r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[Л]- [Ль].»</a:t>
            </a: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4 класс надомного обучения</a:t>
            </a:r>
          </a:p>
          <a:p>
            <a:pPr algn="ctr">
              <a:buNone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Провела: Учитель-логопед </a:t>
            </a:r>
            <a:r>
              <a:rPr lang="ru-RU" sz="2300" b="1" dirty="0" err="1" smtClean="0">
                <a:latin typeface="Times New Roman" pitchFamily="18" charset="0"/>
                <a:cs typeface="Times New Roman" pitchFamily="18" charset="0"/>
              </a:rPr>
              <a:t>Ладович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К.С.</a:t>
            </a:r>
          </a:p>
          <a:p>
            <a:pPr algn="ctr">
              <a:buNone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pPr algn="ctr">
              <a:buNone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Москва </a:t>
            </a:r>
          </a:p>
          <a:p>
            <a:pPr algn="ctr">
              <a:buNone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2015 год</a:t>
            </a:r>
            <a:endParaRPr lang="ru-RU" sz="23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УМНИЦА!!!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ctr">
              <a:buNone/>
            </a:pP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Смелый побеждает, а трусливый погибает.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9293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i="1" u="sng" dirty="0" smtClean="0"/>
              <a:t>ло</a:t>
            </a:r>
            <a:r>
              <a:rPr lang="ru-RU" sz="4000" i="1" dirty="0" smtClean="0"/>
              <a:t>дырь</a:t>
            </a:r>
            <a:endParaRPr lang="ru-RU" sz="4000" dirty="0" smtClean="0"/>
          </a:p>
          <a:p>
            <a:pPr algn="ctr">
              <a:buNone/>
            </a:pPr>
            <a:r>
              <a:rPr lang="ru-RU" sz="4000" i="1" u="sng" dirty="0" smtClean="0"/>
              <a:t>ле</a:t>
            </a:r>
            <a:r>
              <a:rPr lang="ru-RU" sz="4000" i="1" dirty="0" smtClean="0"/>
              <a:t>гко</a:t>
            </a:r>
            <a:endParaRPr lang="ru-RU" sz="4000" dirty="0" smtClean="0"/>
          </a:p>
          <a:p>
            <a:pPr algn="ctr">
              <a:buNone/>
            </a:pPr>
            <a:r>
              <a:rPr lang="ru-RU" sz="4000" i="1" u="sng" dirty="0" smtClean="0"/>
              <a:t>ли</a:t>
            </a:r>
            <a:r>
              <a:rPr lang="ru-RU" sz="4000" i="1" dirty="0" smtClean="0"/>
              <a:t>цемерный</a:t>
            </a:r>
            <a:endParaRPr lang="ru-RU" sz="4000" dirty="0" smtClean="0"/>
          </a:p>
          <a:p>
            <a:pPr algn="ctr">
              <a:buNone/>
            </a:pPr>
            <a:r>
              <a:rPr lang="ru-RU" sz="4000" i="1" u="sng" dirty="0" smtClean="0"/>
              <a:t>ла</a:t>
            </a:r>
            <a:r>
              <a:rPr lang="ru-RU" sz="4000" i="1" dirty="0" smtClean="0"/>
              <a:t>сковый</a:t>
            </a:r>
            <a:endParaRPr lang="ru-RU" sz="4000" dirty="0" smtClean="0"/>
          </a:p>
          <a:p>
            <a:pPr algn="ctr">
              <a:buNone/>
            </a:pPr>
            <a:r>
              <a:rPr lang="ru-RU" sz="4000" i="1" u="sng" dirty="0" smtClean="0"/>
              <a:t>ле</a:t>
            </a:r>
            <a:r>
              <a:rPr lang="ru-RU" sz="4000" i="1" dirty="0" smtClean="0"/>
              <a:t>вый</a:t>
            </a:r>
            <a:endParaRPr lang="ru-RU" sz="4000" dirty="0" smtClean="0"/>
          </a:p>
          <a:p>
            <a:pPr algn="ctr">
              <a:buNone/>
            </a:pPr>
            <a:r>
              <a:rPr lang="ru-RU" sz="4000" i="1" u="sng" dirty="0" smtClean="0"/>
              <a:t>лу</a:t>
            </a:r>
            <a:r>
              <a:rPr lang="ru-RU" sz="4000" i="1" dirty="0" smtClean="0"/>
              <a:t>чший</a:t>
            </a:r>
            <a:r>
              <a:rPr lang="ru-RU" sz="4000" dirty="0" smtClean="0"/>
              <a:t> </a:t>
            </a:r>
          </a:p>
          <a:p>
            <a:pPr algn="ctr">
              <a:buNone/>
            </a:pPr>
            <a:r>
              <a:rPr lang="ru-RU" sz="4000" i="1" u="sng" dirty="0" smtClean="0"/>
              <a:t>лю</a:t>
            </a:r>
            <a:r>
              <a:rPr lang="ru-RU" sz="4000" i="1" dirty="0" smtClean="0"/>
              <a:t>бить</a:t>
            </a:r>
            <a:endParaRPr lang="ru-RU" sz="4000" dirty="0" smtClean="0"/>
          </a:p>
          <a:p>
            <a:pPr algn="ctr">
              <a:buNone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8229600" cy="6000792"/>
          </a:xfrm>
        </p:spPr>
        <p:txBody>
          <a:bodyPr/>
          <a:lstStyle/>
          <a:p>
            <a:pPr algn="ctr">
              <a:buNone/>
            </a:pPr>
            <a:r>
              <a:rPr lang="ru-RU" sz="3200" b="1" dirty="0" smtClean="0"/>
              <a:t>На параде</a:t>
            </a:r>
            <a:endParaRPr lang="ru-RU" sz="3200" dirty="0" smtClean="0"/>
          </a:p>
          <a:p>
            <a:pPr algn="ctr">
              <a:buNone/>
            </a:pPr>
            <a:r>
              <a:rPr lang="ru-RU" sz="3200" i="1" dirty="0" smtClean="0"/>
              <a:t>Как солдаты на параде, </a:t>
            </a:r>
            <a:endParaRPr lang="ru-RU" sz="3200" dirty="0" smtClean="0"/>
          </a:p>
          <a:p>
            <a:pPr algn="ctr">
              <a:buNone/>
            </a:pPr>
            <a:r>
              <a:rPr lang="ru-RU" sz="3200" i="1" dirty="0" smtClean="0"/>
              <a:t>Мы шагаем ряд за рядом, </a:t>
            </a:r>
            <a:endParaRPr lang="ru-RU" sz="3200" dirty="0" smtClean="0"/>
          </a:p>
          <a:p>
            <a:pPr algn="ctr">
              <a:buNone/>
            </a:pPr>
            <a:r>
              <a:rPr lang="ru-RU" sz="3200" i="1" dirty="0" smtClean="0"/>
              <a:t>Левой – раз, правой –раз – </a:t>
            </a:r>
            <a:endParaRPr lang="ru-RU" sz="3200" dirty="0" smtClean="0"/>
          </a:p>
          <a:p>
            <a:pPr algn="ctr">
              <a:buNone/>
            </a:pPr>
            <a:r>
              <a:rPr lang="ru-RU" sz="3200" i="1" dirty="0" smtClean="0"/>
              <a:t>Посмотрите все на нас,</a:t>
            </a:r>
            <a:endParaRPr lang="ru-RU" sz="3200" dirty="0" smtClean="0"/>
          </a:p>
          <a:p>
            <a:pPr algn="ctr">
              <a:buNone/>
            </a:pPr>
            <a:r>
              <a:rPr lang="ru-RU" sz="3200" i="1" dirty="0" smtClean="0"/>
              <a:t>Все захлопали в ладошки – </a:t>
            </a:r>
            <a:endParaRPr lang="ru-RU" sz="3200" dirty="0" smtClean="0"/>
          </a:p>
          <a:p>
            <a:pPr algn="ctr">
              <a:buNone/>
            </a:pPr>
            <a:r>
              <a:rPr lang="ru-RU" sz="3200" i="1" dirty="0" smtClean="0"/>
              <a:t>Дружно, веселей! </a:t>
            </a:r>
            <a:endParaRPr lang="ru-RU" sz="3200" dirty="0" smtClean="0"/>
          </a:p>
          <a:p>
            <a:pPr algn="ctr">
              <a:buNone/>
            </a:pPr>
            <a:r>
              <a:rPr lang="ru-RU" sz="3200" i="1" dirty="0" smtClean="0"/>
              <a:t>Застучали наши ножки -</a:t>
            </a:r>
            <a:endParaRPr lang="ru-RU" sz="3200" dirty="0" smtClean="0"/>
          </a:p>
          <a:p>
            <a:pPr algn="ctr">
              <a:buNone/>
            </a:pPr>
            <a:r>
              <a:rPr lang="ru-RU" sz="3200" i="1" dirty="0" smtClean="0"/>
              <a:t>Громче и быстрей! </a:t>
            </a:r>
            <a:endParaRPr lang="ru-RU" sz="32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29600" cy="578647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i="1" dirty="0" smtClean="0"/>
              <a:t>трудной</a:t>
            </a:r>
            <a:endParaRPr lang="ru-RU" sz="3200" dirty="0" smtClean="0"/>
          </a:p>
          <a:p>
            <a:pPr algn="ctr">
              <a:buNone/>
            </a:pPr>
            <a:r>
              <a:rPr lang="ru-RU" sz="3200" dirty="0" smtClean="0"/>
              <a:t>в </a:t>
            </a:r>
            <a:r>
              <a:rPr lang="ru-RU" sz="3200" i="1" dirty="0" smtClean="0"/>
              <a:t>хорошей</a:t>
            </a:r>
            <a:endParaRPr lang="ru-RU" sz="3200" dirty="0" smtClean="0"/>
          </a:p>
          <a:p>
            <a:pPr algn="ctr">
              <a:buNone/>
            </a:pPr>
            <a:r>
              <a:rPr lang="ru-RU" sz="3200" dirty="0" smtClean="0"/>
              <a:t>в </a:t>
            </a:r>
            <a:r>
              <a:rPr lang="ru-RU" sz="3200" i="1" dirty="0" smtClean="0"/>
              <a:t>дружной</a:t>
            </a:r>
            <a:endParaRPr lang="ru-RU" sz="3200" dirty="0" smtClean="0"/>
          </a:p>
          <a:p>
            <a:pPr algn="ctr">
              <a:buNone/>
            </a:pPr>
            <a:r>
              <a:rPr lang="ru-RU" sz="3200" i="1" dirty="0" smtClean="0"/>
              <a:t>счастливой</a:t>
            </a:r>
            <a:endParaRPr lang="ru-RU" sz="3200" dirty="0" smtClean="0"/>
          </a:p>
          <a:p>
            <a:pPr algn="ctr">
              <a:buNone/>
            </a:pPr>
            <a:r>
              <a:rPr lang="ru-RU" sz="3200" i="1" dirty="0" smtClean="0"/>
              <a:t>радостной</a:t>
            </a:r>
            <a:endParaRPr lang="ru-RU" sz="3200" dirty="0" smtClean="0"/>
          </a:p>
          <a:p>
            <a:pPr algn="ctr">
              <a:buNone/>
            </a:pPr>
            <a:r>
              <a:rPr lang="ru-RU" sz="3200" i="1" dirty="0" smtClean="0"/>
              <a:t>храбрые</a:t>
            </a:r>
            <a:endParaRPr lang="ru-RU" sz="3200" dirty="0" smtClean="0"/>
          </a:p>
          <a:p>
            <a:pPr algn="ctr">
              <a:buNone/>
            </a:pPr>
            <a:r>
              <a:rPr lang="ru-RU" sz="3200" i="1" dirty="0" smtClean="0"/>
              <a:t>праздничный</a:t>
            </a:r>
            <a:endParaRPr lang="ru-RU" sz="3200" dirty="0" smtClean="0"/>
          </a:p>
          <a:p>
            <a:pPr algn="ctr">
              <a:buNone/>
            </a:pPr>
            <a:r>
              <a:rPr lang="ru-RU" sz="3200" i="1" dirty="0" smtClean="0"/>
              <a:t>солнечный</a:t>
            </a:r>
            <a:endParaRPr lang="ru-RU" sz="3200" dirty="0" smtClean="0"/>
          </a:p>
          <a:p>
            <a:pPr algn="ctr">
              <a:buNone/>
            </a:pPr>
            <a:r>
              <a:rPr lang="ru-RU" sz="3200" i="1" dirty="0" smtClean="0"/>
              <a:t>светлый (яркий)</a:t>
            </a:r>
            <a:endParaRPr lang="ru-RU" sz="3200" dirty="0" smtClean="0"/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7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7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77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77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571184" cy="614129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Война не жалел ни стариков, ни детей.</a:t>
            </a:r>
          </a:p>
          <a:p>
            <a:pPr>
              <a:buNone/>
            </a:pPr>
            <a:r>
              <a:rPr lang="ru-RU" sz="3600" dirty="0" smtClean="0"/>
              <a:t> </a:t>
            </a:r>
          </a:p>
          <a:p>
            <a:pPr>
              <a:buNone/>
            </a:pPr>
            <a:r>
              <a:rPr lang="ru-RU" sz="3600" dirty="0" smtClean="0"/>
              <a:t>Защитники нашей Родина, смело боролись с захватчиками.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/>
          <a:lstStyle/>
          <a:p>
            <a:pPr>
              <a:buNone/>
            </a:pPr>
            <a:endParaRPr lang="ru-RU" sz="6000" dirty="0" smtClean="0">
              <a:latin typeface="Monotype Corsiva" pitchFamily="66" charset="0"/>
              <a:cs typeface="Simplified Arabic" pitchFamily="18" charset="-78"/>
            </a:endParaRPr>
          </a:p>
          <a:p>
            <a:pPr algn="ctr">
              <a:buNone/>
            </a:pPr>
            <a:r>
              <a:rPr lang="ru-RU" sz="6000" dirty="0" smtClean="0">
                <a:latin typeface="Monotype Corsiva" pitchFamily="66" charset="0"/>
                <a:cs typeface="Simplified Arabic" pitchFamily="18" charset="-78"/>
              </a:rPr>
              <a:t>ХРАБРЫЙ</a:t>
            </a:r>
          </a:p>
          <a:p>
            <a:pPr algn="ctr">
              <a:buNone/>
            </a:pPr>
            <a:endParaRPr lang="ru-RU" sz="6000" dirty="0" smtClean="0">
              <a:latin typeface="Monotype Corsiva" pitchFamily="66" charset="0"/>
              <a:cs typeface="Simplified Arabic" pitchFamily="18" charset="-78"/>
            </a:endParaRPr>
          </a:p>
          <a:p>
            <a:pPr algn="ctr">
              <a:buNone/>
            </a:pPr>
            <a:r>
              <a:rPr lang="ru-RU" sz="6000" dirty="0" smtClean="0">
                <a:latin typeface="TruthCYR Ultra" pitchFamily="50" charset="-52"/>
                <a:cs typeface="Times New Roman" pitchFamily="18" charset="0"/>
              </a:rPr>
              <a:t>ТРУДНЫЙ</a:t>
            </a:r>
          </a:p>
          <a:p>
            <a:pPr>
              <a:buNone/>
            </a:pPr>
            <a:endParaRPr lang="ru-RU" dirty="0">
              <a:latin typeface="TruthCYR Ultra" pitchFamily="50" charset="-5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>
              <a:buNone/>
            </a:pP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Война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не жалела ни стариков, ни детей.</a:t>
            </a:r>
          </a:p>
          <a:p>
            <a:pPr>
              <a:buNone/>
            </a:pP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Война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обошлась нам не дешево, а дорого.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ХРАБРЫЙ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ТРУДНЫЙ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sz="quarter" idx="1"/>
          </p:nvPr>
        </p:nvSpPr>
        <p:spPr>
          <a:xfrm>
            <a:off x="457200" y="428625"/>
            <a:ext cx="8229600" cy="600075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u="sng" dirty="0" smtClean="0"/>
              <a:t>Трудная война</a:t>
            </a:r>
            <a:r>
              <a:rPr lang="ru-RU" sz="4400" dirty="0" smtClean="0"/>
              <a:t> не жалела ни стариков, ни детей.</a:t>
            </a:r>
          </a:p>
          <a:p>
            <a:pPr>
              <a:buNone/>
            </a:pPr>
            <a:endParaRPr lang="ru-RU" sz="4400" dirty="0" smtClean="0"/>
          </a:p>
          <a:p>
            <a:pPr>
              <a:buNone/>
            </a:pPr>
            <a:r>
              <a:rPr lang="ru-RU" sz="4400" u="sng" dirty="0" smtClean="0"/>
              <a:t>Храбрые защитники</a:t>
            </a:r>
            <a:r>
              <a:rPr lang="ru-RU" sz="4400" dirty="0" smtClean="0"/>
              <a:t> нашей Родины, смело боролись с захватчиками.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84</TotalTime>
  <Words>154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Виктор Сергеевич</cp:lastModifiedBy>
  <cp:revision>11</cp:revision>
  <dcterms:created xsi:type="dcterms:W3CDTF">2015-02-24T07:31:18Z</dcterms:created>
  <dcterms:modified xsi:type="dcterms:W3CDTF">2015-03-02T18:19:59Z</dcterms:modified>
</cp:coreProperties>
</file>