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59" r:id="rId5"/>
    <p:sldId id="263" r:id="rId6"/>
    <p:sldId id="262" r:id="rId7"/>
    <p:sldId id="264" r:id="rId8"/>
    <p:sldId id="265" r:id="rId9"/>
    <p:sldId id="266" r:id="rId10"/>
    <p:sldId id="267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0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3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2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6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79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47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0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7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2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6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23" y="1407822"/>
            <a:ext cx="5992119" cy="4733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0521" y="761491"/>
            <a:ext cx="45190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НАНОРОБОТЫ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62432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1490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6021288"/>
            <a:ext cx="42496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Зинченко Полина 9В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9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566" y="1166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 могу делать буквально все: диагностировать состояния любых органов и процессов, вмешиваться в эти процессы, доставлять лекарства, соединять и разрушать ткани, синтезировать новые. Фактически, нанороботы могут постоянно омолаживать человека, реплицируя все его ткани. На данном этапе учеными разработана сложная программа, моделирующая проектирование и поведение нанороботов в организме.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6" y="2069432"/>
            <a:ext cx="5980480" cy="465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44208" y="4725144"/>
            <a:ext cx="2475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 будут циркулировать по нашей кровеносной системе</a:t>
            </a:r>
          </a:p>
        </p:txBody>
      </p:sp>
    </p:spTree>
    <p:extLst>
      <p:ext uri="{BB962C8B-B14F-4D97-AF65-F5344CB8AC3E}">
        <p14:creationId xmlns:p14="http://schemas.microsoft.com/office/powerpoint/2010/main" val="27483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566" y="1166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Чрезвычайно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детально разработаны аспекты маневрирования в артериальной среде, поиска белков с помощью датчиков. Ученые провели виртуальные исследования нанороботов для лечения диабета, исследования брюшной полости,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рака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биозащиты от отравляющих веществ.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334619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способен лечить раковые опухоли.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88" y="2055624"/>
            <a:ext cx="7277661" cy="427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61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360" y="2132856"/>
            <a:ext cx="880223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созданию нанороботов уже сделан и мы в очередной раз сталкиваемся с вопросом постановки формулировки: меняют ли наши нововведеня нашу же жизнь, или мы сами её меняем. Сможем ли мы создать на основе наномеханики мир, свободный от голода, нужды и при этом имеющий потенциал к развитию, или дорога из желтого нанокирпича приведет нас к хаосу новых войн будет зависеть от нас самих, но ясно одно: мир меняется и мы стремительно меняемся вместе с ним.</a:t>
            </a:r>
          </a:p>
        </p:txBody>
      </p:sp>
    </p:spTree>
    <p:extLst>
      <p:ext uri="{BB962C8B-B14F-4D97-AF65-F5344CB8AC3E}">
        <p14:creationId xmlns:p14="http://schemas.microsoft.com/office/powerpoint/2010/main" val="381234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988840"/>
            <a:ext cx="6264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Нанотехнологии - высокотехнологичная отрасль, работающая с отдельными атомами и молекулами. Такая сверхточность позволяет на качественно новом уровне использовать законы природы на благо человека – создавать продукты с заданной атомарной структурой, поэтому разработки в области нанотехнологий находят применение практически в любой отрасли: в медицине, машиностроении, электронике, экологии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8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24685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это создание механизмов, которые по размеру будут значительно меньше толщины человеческого волоса. Такие механизмы, манипулируя такими же микроскопическими инструментами, дадут возможность создавать более мелкие процессоры и роботов.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 механизмы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смогут создавать на молекулярном уровне покрытие для любой детали из любых материалов.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" t="2056" r="6960" b="8826"/>
          <a:stretch/>
        </p:blipFill>
        <p:spPr bwMode="auto">
          <a:xfrm>
            <a:off x="1817225" y="1805651"/>
            <a:ext cx="5822066" cy="4490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9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наука и инженерия нуждаются в помощи роботизированной техники для решения различных задач. При этом  проблемы, все чаще встающие перед учеными, требуют создания не гигантов, способных вырыть котлован одним движением ковша, а крошечных, невидимых глазу машин.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машины называют нанороботами. Микроскопические роботы могут решать массу важных для человечества задач, совершить переворот в медицине, уничтожать вредные отдходы 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многое другое.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96056"/>
            <a:ext cx="60007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72200" y="3356992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 ищет места закупорки в человеческом кровеносном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сосуде.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6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809" y="182998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обладать функциями движения, обработки и передачи информации, исполнения программ. Размеры нанороботов не превышают нескольких нанометров. Согласно современным теориям, нанороботы должны уметь осуществлять двустороннюю коммуникацию: реагировать на акустические сигналы и быть в состоянии подзаряжаться или перепрограммироваться извне посредством звуковых или электрических колебаний.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33"/>
          <a:stretch/>
        </p:blipFill>
        <p:spPr bwMode="auto">
          <a:xfrm>
            <a:off x="1765440" y="2132856"/>
            <a:ext cx="5295117" cy="453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8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важной представляются функции репликации – самосборки новых нанитов и программированного самоуничтожения, когда среда работы, например, человеческое тело, более не нуждается в присутствии в нем нанороботов. В последнем случае роботы должны распадаться на безвредные и быстовыводимые компоненты.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" b="10102"/>
          <a:stretch/>
        </p:blipFill>
        <p:spPr bwMode="auto">
          <a:xfrm>
            <a:off x="1579480" y="2132856"/>
            <a:ext cx="6129056" cy="431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80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308" y="404664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рождения нанотехнологий считается 29 декабря 1959 г. Профессор Калифорнийского технологического института Ричард Фейнман (Нобелевский лауреат 1965 г.) в своей лекции «Как много места там, внизу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прочитанной перед Американским физическим обществом, отметил возможность использования атомов в качестве строительных частиц. С тех пор начинается создание атомно-силовых и сканирующих туннельных микроскопов, способных не только давать трехмерный рисунок расположения атомов, но и перемещать их. Другой отправной точкой в теории нанороботов можно считать книгу «Машины Созидания» американского ученого Эрика Дрекслера, в которой он описывает минироботов, которые работают по заданным программам и собирают из молекул что угодно, в том числе и самих себя. </a:t>
            </a: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появились несколько позднее. </a:t>
            </a:r>
          </a:p>
        </p:txBody>
      </p:sp>
    </p:spTree>
    <p:extLst>
      <p:ext uri="{BB962C8B-B14F-4D97-AF65-F5344CB8AC3E}">
        <p14:creationId xmlns:p14="http://schemas.microsoft.com/office/powerpoint/2010/main" val="172274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применения нанороботов очень широка. По сути, они могут быть необходимы при создании, отладке и поддержании функционирования любой сложной системы. Наномашины могут применяться в электронике для создания миниустройств или электрических цепей - данная технология называется молекулярной наносборкой. В перспективе любая сборка на заводе из компонентов может быть заменена простой сборкой из атомов.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 r="7082" b="7647"/>
          <a:stretch/>
        </p:blipFill>
        <p:spPr bwMode="auto">
          <a:xfrm>
            <a:off x="1834587" y="2276872"/>
            <a:ext cx="5474825" cy="43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6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988840"/>
            <a:ext cx="66151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на первое место сейчас вышел вопрос применения нанороботов в медицине. Тело человека как бы наталкивает на мысль о нанороботах, поскольку само содержит множество естественных наномеханизмов: множество нейтрофилов, лимфоцитов и белых клеток крови постоянно функционируют в организме, восстанавливая поврежденные ткани, уничтожая вторгшиеся микроорганизмы и удаляя посторонние частицы из различных органов. Путем обычной инъекции нанороботы могут быть впрыснуты в кровь или лимфу.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01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703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Терскова Людмила</cp:lastModifiedBy>
  <cp:revision>74</cp:revision>
  <dcterms:created xsi:type="dcterms:W3CDTF">2014-11-30T06:38:38Z</dcterms:created>
  <dcterms:modified xsi:type="dcterms:W3CDTF">2015-04-28T02:21:16Z</dcterms:modified>
</cp:coreProperties>
</file>