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9" r:id="rId2"/>
    <p:sldId id="257" r:id="rId3"/>
    <p:sldId id="260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D1717"/>
    <a:srgbClr val="00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E736A-CDB7-4C18-9A53-2158C263ED66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1E968-35AA-40FA-9BFF-A4BD5CBBAF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289317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</a:t>
            </a:r>
            <a:r>
              <a:rPr lang="ru-RU" sz="2400" dirty="0" smtClean="0"/>
              <a:t>втор</a:t>
            </a:r>
            <a:r>
              <a:rPr lang="ru-RU" sz="2400" dirty="0" smtClean="0"/>
              <a:t>: </a:t>
            </a:r>
            <a:r>
              <a:rPr lang="ru-RU" sz="2400" dirty="0" err="1" smtClean="0"/>
              <a:t>Шахтарова</a:t>
            </a:r>
            <a:r>
              <a:rPr lang="ru-RU" sz="2400" dirty="0" smtClean="0"/>
              <a:t> </a:t>
            </a:r>
            <a:r>
              <a:rPr lang="ru-RU" sz="2400" dirty="0" err="1" smtClean="0"/>
              <a:t>Анна,обучающаяся</a:t>
            </a:r>
            <a:r>
              <a:rPr lang="ru-RU" sz="2400" dirty="0" smtClean="0"/>
              <a:t> 11 класса МОУ «СОШ» </a:t>
            </a:r>
            <a:r>
              <a:rPr lang="ru-RU" sz="2400" dirty="0" smtClean="0"/>
              <a:t>с.Приуральское.</a:t>
            </a:r>
            <a:br>
              <a:rPr lang="ru-RU" sz="2400" dirty="0" smtClean="0"/>
            </a:br>
            <a:r>
              <a:rPr lang="ru-RU" sz="2400" dirty="0" smtClean="0"/>
              <a:t>Учитель истории и обществознания Степаненко </a:t>
            </a:r>
            <a:r>
              <a:rPr lang="ru-RU" sz="2400" smtClean="0"/>
              <a:t>Т.Л.</a:t>
            </a:r>
            <a:r>
              <a:rPr lang="ru-RU" sz="2400" smtClean="0"/>
              <a:t>      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28" y="1357298"/>
            <a:ext cx="6255488" cy="2071702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Государство это-</a:t>
            </a:r>
            <a:endParaRPr lang="ru-RU" sz="6000" b="1" i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785794"/>
            <a:ext cx="8358246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функция 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  <a:ea typeface="SimHei" pitchFamily="49" charset="-122"/>
                <a:cs typeface="Times New Roman" pitchFamily="18" charset="0"/>
              </a:rPr>
              <a:t>выражается в том, что государство оказывается главным носителем политической власти. Особенность государственной власти состоит в том, что она осуществляется единой системой специальных органов , взаимосвязанных между собой по вертикали и горизонтали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SimHei" pitchFamily="49" charset="-122"/>
                <a:ea typeface="SimHei" pitchFamily="49" charset="-122"/>
                <a:cs typeface="Times New Roman" pitchFamily="18" charset="0"/>
              </a:rPr>
              <a:t>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SimHei" pitchFamily="49" charset="-122"/>
              <a:ea typeface="SimHei" pitchFamily="49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747897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Экономическая функция </a:t>
            </a: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выступает в форме регулирования экономических отношений и структурных изменений экономики (национализация и приватизация). В современных условиях возрастает ее значение и усложняет содержание.</a:t>
            </a:r>
            <a:endParaRPr kumimoji="0" lang="ru-RU" sz="400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Социальная функция</a:t>
            </a: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проявляется в осуществлении программ развития образования и здравоохранения, социального обеспечения и поддержки культуры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00100" y="785794"/>
            <a:ext cx="7286676" cy="50167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идеологической культуры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является воспитание членов общества, формирование гражданских и патриотических ценностей. Данная функция осуществляется через систему государственного образования и через официальные каналы средств массовой информации.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функциями государства создается структура органов управления. К ним относятся представительные, исполнительно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распорядительные, судебные органы, а также органы охраны общественного порядка, национальной безопасности,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надзорно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контрольные органы управления.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785794"/>
            <a:ext cx="8072494" cy="34163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Государство -  основной институт политической системы общества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Обратимся прежде всего к самому понятию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система общества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остановившись на трех аспектах: время и причины появления; происхождение; содержание понятий.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4" y="785794"/>
            <a:ext cx="7358082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142984"/>
            <a:ext cx="6429420" cy="48474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сравнению с большинством основных понятий политологического словаря термин 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система общества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получил широкое распространение относительно недавно 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середине нынешнего столетия. За точку отсчёта обычно берется вышедшая в 1953 году работа американского политолога </a:t>
            </a:r>
            <a:r>
              <a:rPr kumimoji="0" lang="ru-RU" sz="2000" b="1" i="1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Д.Истана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система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 последующие годы в литературе западных исследователей, посвященной анализу проблем политики, политическая жизнь общества, это понятие употребляется уже постоянно</a:t>
            </a:r>
            <a:r>
              <a:rPr kumimoji="0" lang="ru-RU" sz="9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900" b="1" i="1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9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1214414" y="500042"/>
            <a:ext cx="6429420" cy="60016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середины 70-х годов термин 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система общества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работах советских ученых-обществоведов практически не использовался. Его заменял другой, служивший тем же исследовательским целям, - 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организация общества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лишь после появления в 1975 году в документах 25 съезда КПСС понятие 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советская политическая система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начинается его интересное освоение. Сегодня, по словам известного отечественного юриста и политолога М. Н. </a:t>
            </a:r>
            <a:r>
              <a:rPr lang="ru-RU" sz="2400" b="1" i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Маркченко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политическом лексиконе стран Запада и Востока термин 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система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одним из наиболее распространенных</a:t>
            </a:r>
            <a:r>
              <a:rPr lang="ru-RU" sz="2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785794"/>
            <a:ext cx="8001024" cy="49859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основе термина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политическая система общества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лежит три научных понятия: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политика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общество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Первая из них призвана обратить внимание на то,  что речь идет о таком общественном явлении, которое имеет системный характер. Это значит, что оно представляет собой определённую целостность, образованную совокупностью  множества входящих в нее элементов. Эти элементы особым образом связаны между собой, находятся во взаимодействии друг с другом.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можно сделать вывод, что государство- важнейшая составная часть политической системы общества.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Основы конституционного строя отражены в 1 статье Конституции: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РФ- Россия есть демократическое (политический режим) федеративное (национально-государственное устройство) правовое государство с республиканской формой правления.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714356"/>
            <a:ext cx="8143932" cy="52629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чем ответить на этот вопрос обратимся к древности. Первобытные люди на земле появились более двух  с половиной миллионов лет назад, в то время люди жили племенами. Но более сорока тысяч лет назад человек стал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разумным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разумные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жили родовыми общинами. Прошли тысячелетия и более пяти тысяч лет назад появились первые государства. Во главе государства обычно стоял царь, власть получал по наследству от отца к сыну. Каждое царство имело определённую территорию,  на котором строились города. Одно из первых крупных царств возникло на берегах реки Нил. Это был Египет. С тех пор государство развивалось как самостоятельный институт общества.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-106175657" y="2643182"/>
            <a:ext cx="2345042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чем ответить на этот вопрос обратимся к древности. Первобытные люди на земле появились более двух  с половиной миллионов лет назад, в то время люди жили племенами. Но более сорока тысяч лет назад человек стал 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разумным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 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разумные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жили родовыми общинами. Прошли тысячелетия и более пяти тысяч лет назад появились первые государства. Во главе государства обычно стоял царь, власть получал по наследству от отца к сыну. Каждое царство имело определённую территорию,  на котором строились города. Одно из первых крупных царств возникло на берегах реки Нил. Это был Египет. С тех пор государство развивалось как самостоятельный институт общества.</a:t>
            </a:r>
            <a:endParaRPr lang="ru-RU" sz="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07406" cy="1643074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r>
              <a:rPr lang="ru-RU" sz="2400" dirty="0" smtClean="0"/>
              <a:t>Существуют различные трактовки понятия «Государство».  По Аристотелю государство – продукт естественного развития и по своей природе «стоит впереди семьи индивида».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643182"/>
            <a:ext cx="8572528" cy="278608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На рубеже Средних веков и Нового времени </a:t>
            </a:r>
            <a:r>
              <a:rPr lang="ru-RU" b="1" i="1" dirty="0" err="1" smtClean="0"/>
              <a:t>флорентиец</a:t>
            </a:r>
            <a:r>
              <a:rPr lang="ru-RU" b="1" i="1" dirty="0" smtClean="0"/>
              <a:t> Н.Макиавелли, опираясь на идеи античных политических мыслителей, разработал концепцию круговорота государственных форм правления и режимов. Макиавелли отрицательно относился к власти простого народа , стремящегося к фактической демократии. В то же время он был и противником монархии, склонялся к умеренному республиканизму как политическому идеалу.</a:t>
            </a:r>
          </a:p>
          <a:p>
            <a:endParaRPr lang="ru-RU" b="1" i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ortrait_of_Niccolò_Machiavelli_by_Santi_di_Ti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714356"/>
            <a:ext cx="8501122" cy="563231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Видный мыслитель Просвещения Ш. Монтескье предложил три определения: республиканское правление, монархическое и деспотическое.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 характеристике Гегеля, государство </a:t>
            </a:r>
            <a:r>
              <a:rPr lang="ru-RU" sz="2400" b="1" i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земнобожеское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существо.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Политические мыслители Нового времени, особенно эпохи Просвещения, подходили к государству как относительно самостоятельному социальному и противоречивому явлению. В </a:t>
            </a:r>
            <a:r>
              <a:rPr lang="ru-RU" sz="2400" b="1" i="1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Рассуждении о происхождении неравенства</a:t>
            </a:r>
            <a:r>
              <a:rPr lang="ru-RU" sz="2400" b="1" i="1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Ж.Ж.Руссо впервые связал появление государства с принципом частной собственности , необходимостью её охраны.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Н.Г.Чернышевский связывал возникновение государства с экономическим развитием общества, изменениями в характере хозяйственной деятельности.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ntesquieu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2438405" cy="2926086"/>
          </a:xfrm>
          <a:prstGeom prst="rect">
            <a:avLst/>
          </a:prstGeom>
        </p:spPr>
      </p:pic>
      <p:pic>
        <p:nvPicPr>
          <p:cNvPr id="3" name="Рисунок 2" descr="1831_Schlesinger_Philosoph_Georg_Friedrich_Wilhelm_Hegel_anagor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3357562"/>
            <a:ext cx="2500331" cy="3071810"/>
          </a:xfrm>
          <a:prstGeom prst="rect">
            <a:avLst/>
          </a:prstGeom>
        </p:spPr>
      </p:pic>
      <p:pic>
        <p:nvPicPr>
          <p:cNvPr id="4" name="Рисунок 3" descr="Jean-Jacques_Rousseau_(painted_portrait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357166"/>
            <a:ext cx="2643206" cy="30009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571876"/>
            <a:ext cx="235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Ш. Монтескье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292893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Гегель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57818" y="357187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Ж.Ж.Руссо</a:t>
            </a:r>
            <a:endParaRPr lang="ru-RU" dirty="0"/>
          </a:p>
        </p:txBody>
      </p:sp>
      <p:pic>
        <p:nvPicPr>
          <p:cNvPr id="9" name="Рисунок 8" descr="Nikolay_Chernyshevsk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3" y="3357562"/>
            <a:ext cx="2500298" cy="30718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16" y="6488668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Чернышевский</a:t>
            </a:r>
            <a:endParaRPr lang="ru-RU" i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714356"/>
            <a:ext cx="8286808" cy="25545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происхождения государства являлась главной в сочинениях русского историка и юриста </a:t>
            </a:r>
            <a:r>
              <a:rPr lang="ru-RU" sz="3200" b="1" i="1" dirty="0" smtClean="0">
                <a:solidFill>
                  <a:srgbClr val="FD171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М.Ковалевского.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его мнению, государство закономерно возникло из родового строя.</a:t>
            </a:r>
            <a:endParaRPr lang="ru-RU" sz="32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28596" y="3786190"/>
            <a:ext cx="2286016" cy="1214446"/>
          </a:xfrm>
          <a:prstGeom prst="rightArrow">
            <a:avLst/>
          </a:prstGeom>
          <a:solidFill>
            <a:srgbClr val="FF33CC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axim_Kovalevsk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3286124"/>
            <a:ext cx="3286148" cy="357187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488" y="2214554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612844"/>
            <a:ext cx="7786742" cy="526297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широком смысле государство равнозначно стране и политически организованному народу, проживающему на данной территории. В современной науке государство в узком смысле понимается как организация, система учреждений, обладающая верховной властью на определённой территории и имеет следующие фундаментальные признаки: единая территория, единая система управления территорией, единая система законов, монополия на легальное применение силы, право на взимание налогов, обязательство членства в государстве - гражданство, представительство от имени общества в международных организациях, переговорах, суверенитет- (независимость государства во внешних и  верховенство во внутренних делах). </a:t>
            </a:r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85736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00100" y="642918"/>
            <a:ext cx="7277152" cy="575542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Государство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не просто организация общества, а высшая форма общности, содержанием  которой является народ, и через эту форму каждый народ представляет себя в мировом сообществе как единое целое. Поэтому можно утверждать, что государство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мы, граждане.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Назначение государства выражается в его функциях. Современным государствам присущи следующие основные функции: политическая, экономическая, социальная и идеологическая.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162</TotalTime>
  <Words>1065</Words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Автор: Шахтарова Анна,обучающаяся 11 класса МОУ «СОШ» с.Приуральское. Учитель истории и обществознания Степаненко Т.Л.       </vt:lpstr>
      <vt:lpstr>Слайд 2</vt:lpstr>
      <vt:lpstr>Существуют различные трактовки понятия «Государство».  По Аристотелю государство – продукт естественного развития и по своей природе «стоит впереди семьи индивида».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</dc:title>
  <dc:creator>в</dc:creator>
  <cp:lastModifiedBy>в</cp:lastModifiedBy>
  <cp:revision>22</cp:revision>
  <dcterms:created xsi:type="dcterms:W3CDTF">2015-04-11T05:54:50Z</dcterms:created>
  <dcterms:modified xsi:type="dcterms:W3CDTF">2015-04-27T08:03:07Z</dcterms:modified>
</cp:coreProperties>
</file>