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59" r:id="rId6"/>
    <p:sldId id="265" r:id="rId7"/>
    <p:sldId id="266" r:id="rId8"/>
    <p:sldId id="267" r:id="rId9"/>
    <p:sldId id="268" r:id="rId10"/>
    <p:sldId id="283" r:id="rId11"/>
    <p:sldId id="269" r:id="rId12"/>
    <p:sldId id="284" r:id="rId13"/>
    <p:sldId id="270" r:id="rId14"/>
    <p:sldId id="274" r:id="rId15"/>
    <p:sldId id="271" r:id="rId16"/>
    <p:sldId id="273" r:id="rId17"/>
    <p:sldId id="285" r:id="rId18"/>
    <p:sldId id="289" r:id="rId19"/>
    <p:sldId id="282" r:id="rId20"/>
    <p:sldId id="290" r:id="rId21"/>
    <p:sldId id="272" r:id="rId22"/>
    <p:sldId id="275" r:id="rId23"/>
    <p:sldId id="291" r:id="rId24"/>
    <p:sldId id="277" r:id="rId25"/>
    <p:sldId id="278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99ED4-4DEE-4683-8336-578FB80F7E92}" type="datetimeFigureOut">
              <a:rPr lang="ru-RU" smtClean="0"/>
              <a:pPr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421BC-C29C-4315-86E2-702BE506B0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4;&#1083;&#1077;&#1075;\&#1056;&#1072;&#1073;&#1086;&#1095;&#1080;&#1081;%20&#1089;&#1090;&#1086;&#1083;\&#1084;&#1072;&#1089;&#1090;&#1077;&#1088;%20&#1082;&#1072;&#1089;&#1089;\Mamusiki-Rucheyki-vesennie(muzofon.com).mp3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Последние ответы &quot; Cinema-Мир Форум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6948" y="4714884"/>
            <a:ext cx="718177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«Волшебные </a:t>
            </a:r>
          </a:p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 </a:t>
            </a:r>
            <a:r>
              <a:rPr lang="ru-RU" sz="6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изонити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57527" y="4000504"/>
            <a:ext cx="561814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 - класс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571480"/>
            <a:ext cx="424699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Меркулова А. 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елочка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0800000">
            <a:off x="4013427" y="428604"/>
            <a:ext cx="4331299" cy="59547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928670"/>
            <a:ext cx="38576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Елочка выполнена </a:t>
            </a:r>
          </a:p>
          <a:p>
            <a:r>
              <a:rPr lang="ru-RU" sz="4000" dirty="0" smtClean="0"/>
              <a:t>в технике </a:t>
            </a:r>
          </a:p>
          <a:p>
            <a:r>
              <a:rPr lang="ru-RU" sz="4000" dirty="0" err="1" smtClean="0"/>
              <a:t>изонить</a:t>
            </a:r>
            <a:r>
              <a:rPr lang="ru-RU" sz="4000" dirty="0" smtClean="0"/>
              <a:t> с использованием бисера и стекляруса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При работе на занятиях по </a:t>
            </a:r>
            <a:r>
              <a:rPr lang="ru-RU" sz="2000" b="1" dirty="0" err="1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изонити</a:t>
            </a: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решаются следующие образовательные задачи: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 Формировать понятие о разных углах: величине, длине сторон; об окружности, хорде разной длины и её направлении; о точке отсчёта; о середине, центре, вершине, крае.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 Учить различать толщину ниток, изнаночную и лицевую стороны изделия; плоскостному моделированию – умению составлять из окружностей и углов (треугольников) изображения предметов и композиций; владеть иголкой, ниткой, шилом.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Развивающие: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*Упражнять детей в количественном и порядковом счёте.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*Закреплять понятие, что результат количественного счёта не зависит от начала отсчёта и направления счёта; знание направлений: вверху, внизу, слева, справа.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*Развивать цветовое восприятие: дать понятие о холодных и тёплых тонах, научить подбирать цвет к фону; мускулатуру кисти руки, глазомер, остроту зрения; координацию движений рук под контролем глаз.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Воспитательные: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*Воспитывать усидчивость, терпение, внимательность, старательность; эстетический вкус. </a:t>
            </a:r>
            <a:endParaRPr lang="ru-RU" sz="2000" b="1" dirty="0" smtClean="0"/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*Прививать умение использовать знания, полученные на других видах изобразительной деятельности (навык рисования, навык аппликации) .</a:t>
            </a:r>
            <a:endParaRPr lang="ru-RU" sz="20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42" name="Picture 2" descr="C:\Documents and Settings\Олег\Мои документы\Мои рисунки\img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500174"/>
            <a:ext cx="6286544" cy="48109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142852"/>
            <a:ext cx="63994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Элементы узора</a:t>
            </a:r>
            <a:endParaRPr lang="ru-RU" sz="66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5" name="Picture 1" descr="C:\Documents and Settings\Олег\Мои документы\Мои рисунки\kartki-haft-matematyczny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714488"/>
            <a:ext cx="3995499" cy="4754643"/>
          </a:xfrm>
          <a:prstGeom prst="rect">
            <a:avLst/>
          </a:prstGeom>
          <a:noFill/>
        </p:spPr>
      </p:pic>
      <p:pic>
        <p:nvPicPr>
          <p:cNvPr id="11267" name="Picture 3" descr="http://im0-tub-ru.yandex.net/i?id=2fdb9e6213697e689271081630ff6a10-134-144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1714488"/>
            <a:ext cx="3714776" cy="47149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51996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Заполнение угла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69" name="Picture 1" descr="C:\Documents and Settings\Олег\Мои документы\Мои рисунки\rp68495_larg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71612"/>
            <a:ext cx="5143536" cy="2698369"/>
          </a:xfrm>
          <a:prstGeom prst="rect">
            <a:avLst/>
          </a:prstGeom>
          <a:noFill/>
        </p:spPr>
      </p:pic>
      <p:pic>
        <p:nvPicPr>
          <p:cNvPr id="7171" name="Picture 3" descr="Изонить - нитяная графика. - Цветочный форум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643050"/>
            <a:ext cx="3564866" cy="49291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64981" y="285728"/>
            <a:ext cx="5298695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Заполнение дуги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1" name="Picture 1" descr="C:\Documents and Settings\Олег\Мои документы\Мои рисунки\1294172554_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000108"/>
            <a:ext cx="3819372" cy="3857652"/>
          </a:xfrm>
          <a:prstGeom prst="rect">
            <a:avLst/>
          </a:prstGeom>
          <a:noFill/>
        </p:spPr>
      </p:pic>
      <p:pic>
        <p:nvPicPr>
          <p:cNvPr id="10243" name="Picture 3" descr="http://im0-tub-ru.yandex.net/i?id=12a1a4cf343fc5bdf1e4f084d9e54ecb-82-144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2328653"/>
            <a:ext cx="4286280" cy="43150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87450" y="0"/>
            <a:ext cx="5567999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Заполнение круга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C0000"/>
                </a:solidFill>
                <a:effectLst/>
                <a:ea typeface="Times New Roman" pitchFamily="18" charset="0"/>
              </a:rPr>
              <a:t>Правила при работе ножницами и иголкой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1. Ножницы во время работы класть справа, кольцами к себе, чтобы не уколоться об их острые концы. Лезвия ножниц в нерабочем состоянии должны быть сомкнуты.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2. Следить, чтобы ножницы не падали на пол, так как при падении они могут поранить тебя и твоего товарища.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3. Передавать ножницы кольцами вперед с сомкнутыми лезвиями.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4. Во время работы нельзя вкалывать иголки в одежду или другие случайные предметы.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5. Нельзя перекусывать нитку зубами, так как можно поранить губы.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6. Иголки надо хранить в игольнице или специальной подушечке.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</a:rPr>
              <a:t>7. Нельзя брать в рот иголки.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1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9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19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19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6" name="Picture 2" descr="Пастушок (потешки) - стихи и проза на Избе-Читальн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Mamusiki-Rucheyki-vesennie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00034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00430" y="285728"/>
            <a:ext cx="17289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УГОЛ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8913" name="Picture 1" descr="C:\Documents and Settings\Олег\Мои документы\Мои рисунки\img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008681"/>
            <a:ext cx="2643206" cy="1991691"/>
          </a:xfrm>
          <a:prstGeom prst="rect">
            <a:avLst/>
          </a:prstGeom>
          <a:noFill/>
        </p:spPr>
      </p:pic>
      <p:pic>
        <p:nvPicPr>
          <p:cNvPr id="38914" name="Picture 2" descr="C:\Documents and Settings\Олег\Мои документы\Мои рисунки\img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1077041"/>
            <a:ext cx="2714644" cy="1994769"/>
          </a:xfrm>
          <a:prstGeom prst="rect">
            <a:avLst/>
          </a:prstGeom>
          <a:noFill/>
        </p:spPr>
      </p:pic>
      <p:pic>
        <p:nvPicPr>
          <p:cNvPr id="38916" name="Picture 4" descr="C:\Documents and Settings\Олег\Мои документы\Мои рисунки\img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4000504"/>
            <a:ext cx="2714644" cy="19288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348" y="3000372"/>
            <a:ext cx="2182329" cy="523220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Прямой угол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3071810"/>
            <a:ext cx="1853071" cy="523220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Тупой угол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5857892"/>
            <a:ext cx="2115003" cy="523220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r>
              <a:rPr lang="ru-RU" sz="2800" b="1" dirty="0" smtClean="0"/>
              <a:t>Острый угол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52411" y="5903893"/>
            <a:ext cx="3048079" cy="892552"/>
          </a:xfrm>
          <a:prstGeom prst="rect">
            <a:avLst/>
          </a:prstGeom>
          <a:solidFill>
            <a:srgbClr val="92D050"/>
          </a:solidFill>
        </p:spPr>
        <p:txBody>
          <a:bodyPr wrap="none">
            <a:spAutoFit/>
          </a:bodyPr>
          <a:lstStyle/>
          <a:p>
            <a:pPr algn="ctr"/>
            <a:r>
              <a:rPr lang="ru-RU" sz="2600" b="1" dirty="0" smtClean="0"/>
              <a:t>Неравносторонний </a:t>
            </a:r>
          </a:p>
          <a:p>
            <a:pPr algn="ctr"/>
            <a:r>
              <a:rPr lang="ru-RU" sz="2600" b="1" dirty="0" smtClean="0"/>
              <a:t>угол</a:t>
            </a:r>
            <a:endParaRPr lang="ru-RU" sz="2600" b="1" dirty="0"/>
          </a:p>
        </p:txBody>
      </p:sp>
      <p:pic>
        <p:nvPicPr>
          <p:cNvPr id="38917" name="Picture 5" descr="C:\Documents and Settings\Олег\Мои документы\Мои рисунки\img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472" y="3857628"/>
            <a:ext cx="2643206" cy="2000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2" name="Picture 2" descr="http://im2-tub-ru.yandex.net/i?id=94973c674e82e84c2ba082788272b151-52-144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3643338" cy="5000660"/>
          </a:xfrm>
          <a:prstGeom prst="rect">
            <a:avLst/>
          </a:prstGeom>
          <a:noFill/>
        </p:spPr>
      </p:pic>
      <p:pic>
        <p:nvPicPr>
          <p:cNvPr id="4" name="Picture 2" descr="http://im2-tub-ru.yandex.net/i?id=4ea50fc32ec6e6ec85f8003789b86844-06-144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1714488"/>
            <a:ext cx="3581910" cy="49292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28662" y="5072074"/>
            <a:ext cx="2228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Один угол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857884" y="642918"/>
            <a:ext cx="25272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Композиция </a:t>
            </a:r>
          </a:p>
          <a:p>
            <a:pPr algn="ctr"/>
            <a:r>
              <a:rPr lang="ru-RU" sz="3200" b="1" dirty="0" smtClean="0"/>
              <a:t>из  8 углов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86439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Дошкольное детство – возраст первоначального становления личности</a:t>
            </a:r>
          </a:p>
          <a:p>
            <a:pPr algn="ctr"/>
            <a:endParaRPr lang="ru-RU" sz="5400" b="1" dirty="0" smtClean="0"/>
          </a:p>
          <a:p>
            <a:pPr algn="ctr"/>
            <a:r>
              <a:rPr lang="ru-RU" sz="5400" b="1" dirty="0" smtClean="0"/>
              <a:t>                          А. Н. Леонтьев</a:t>
            </a:r>
            <a:endParaRPr lang="ru-RU" sz="5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89" name="Picture 1" descr="C:\Documents and Settings\Олег\Мои документы\Мои рисунки\img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28604"/>
            <a:ext cx="4143404" cy="3857652"/>
          </a:xfrm>
          <a:prstGeom prst="rect">
            <a:avLst/>
          </a:prstGeom>
          <a:noFill/>
        </p:spPr>
      </p:pic>
      <p:pic>
        <p:nvPicPr>
          <p:cNvPr id="37890" name="Picture 2" descr="C:\Documents and Settings\Олег\Мои документы\Мои рисунки\img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2643182"/>
            <a:ext cx="4143404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http://cross-stitch-club.ru/uploads/posts/2011-01/1294172528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17707" y="500042"/>
            <a:ext cx="4916465" cy="58579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86512" y="500042"/>
            <a:ext cx="25003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Начинать можно с любой точки</a:t>
            </a:r>
          </a:p>
          <a:p>
            <a:endParaRPr lang="ru-RU" sz="2800" dirty="0" smtClean="0"/>
          </a:p>
        </p:txBody>
      </p:sp>
      <p:pic>
        <p:nvPicPr>
          <p:cNvPr id="5" name="Picture 2" descr="http://im2-tub-ru.yandex.net/i?id=3a5a8725c9cc8da223ed6ec5844c6881-41-144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142984"/>
            <a:ext cx="5910919" cy="300039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4214818"/>
            <a:ext cx="7715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Заданное в начале работы число отверстий надо запомнить</a:t>
            </a:r>
          </a:p>
          <a:p>
            <a:endParaRPr lang="ru-RU" sz="2800" dirty="0" smtClean="0"/>
          </a:p>
          <a:p>
            <a:r>
              <a:rPr lang="ru-RU" sz="2800" dirty="0" smtClean="0"/>
              <a:t>Одну и ту же окружность можно выполнить при хордах разной длины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0"/>
            <a:ext cx="1806265" cy="110799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Круг</a:t>
            </a:r>
            <a:endParaRPr lang="ru-RU" sz="66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" descr="C:\Documents and Settings\Олег\Мои документы\Мои рисунки\1294172554_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565036"/>
            <a:ext cx="5572164" cy="56280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http://im0-tub-ru.yandex.net/i?id=12a1a4cf343fc5bdf1e4f084d9e54ecb-82-144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1357298"/>
            <a:ext cx="5286412" cy="532189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214290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Круг выполненный при хордах разной длины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http://im0-tub-ru.yandex.net/i?id=571ae3e4ffe756fdf3eb2cadd1c5189a-127-144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214422"/>
            <a:ext cx="7786742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000636"/>
            <a:ext cx="89297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Деление можно наносить от руки ( на глазок, стараясь, чтобы расстояние между делениями были одинаковыми)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14290"/>
            <a:ext cx="1546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Дуга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0"/>
            <a:ext cx="646696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 могут выглядеть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ваши работы</a:t>
            </a:r>
            <a:endParaRPr lang="ru-RU" sz="5400" b="1" dirty="0">
              <a:ln w="11430"/>
              <a:solidFill>
                <a:srgbClr val="CC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3010" name="Picture 2" descr="Gallery.ru / Изонить - картина Сашко (из Инета) - Изонить - tamarabara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1785926"/>
            <a:ext cx="3044899" cy="2143140"/>
          </a:xfrm>
          <a:prstGeom prst="rect">
            <a:avLst/>
          </a:prstGeom>
          <a:noFill/>
        </p:spPr>
      </p:pic>
      <p:pic>
        <p:nvPicPr>
          <p:cNvPr id="43012" name="Picture 4" descr="Техника изонить одуванчик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8" y="2000240"/>
            <a:ext cx="2519946" cy="3714776"/>
          </a:xfrm>
          <a:prstGeom prst="rect">
            <a:avLst/>
          </a:prstGeom>
          <a:noFill/>
        </p:spPr>
      </p:pic>
      <p:pic>
        <p:nvPicPr>
          <p:cNvPr id="43014" name="Picture 6" descr="Изонить. . Идеи и схемы..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72866" y="4429132"/>
            <a:ext cx="2613645" cy="2165592"/>
          </a:xfrm>
          <a:prstGeom prst="rect">
            <a:avLst/>
          </a:prstGeom>
          <a:noFill/>
        </p:spPr>
      </p:pic>
      <p:pic>
        <p:nvPicPr>
          <p:cNvPr id="43016" name="Picture 8" descr="https://im-tub-ap-ru.yandex.net/pic/1422875323949a57404c9c4e4c57849b/img0.liveinternet.ru/images/attach/c/1/55/988/55988068_00024sc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142984"/>
            <a:ext cx="1857388" cy="2766181"/>
          </a:xfrm>
          <a:prstGeom prst="rect">
            <a:avLst/>
          </a:prstGeom>
          <a:noFill/>
        </p:spPr>
      </p:pic>
      <p:pic>
        <p:nvPicPr>
          <p:cNvPr id="43018" name="Picture 10" descr="Вышивка изонитью и их схемы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000504"/>
            <a:ext cx="3286116" cy="268366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871540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C0000"/>
                </a:solidFill>
              </a:rPr>
              <a:t>Ручной и художественный труд способствует</a:t>
            </a:r>
          </a:p>
          <a:p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Развитию фантазии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Развитию творческих способностей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Развитию мелкой моторики рук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Воспитанию выдержки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Воспитанию настойчивости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Воспитанию умения доводить начатое дело до конца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Воспитанию усидчивости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Воспитанию аккуратности</a:t>
            </a:r>
            <a:endParaRPr lang="ru-RU" sz="32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0000"/>
                </a:solidFill>
              </a:rPr>
              <a:t>ИЗОНИТЬ </a:t>
            </a:r>
          </a:p>
          <a:p>
            <a:pPr algn="ctr"/>
            <a:r>
              <a:rPr lang="ru-RU" sz="2400" dirty="0" smtClean="0"/>
              <a:t> (нитяная графика, изображение нитью, </a:t>
            </a:r>
            <a:r>
              <a:rPr lang="ru-RU" sz="2400" dirty="0" err="1" smtClean="0"/>
              <a:t>изографика</a:t>
            </a:r>
            <a:r>
              <a:rPr lang="ru-RU" sz="2400" dirty="0" smtClean="0"/>
              <a:t>, вышивка по картону, ниточный дизайн) – это графическое изображение, особым образом выполненное нитками на картоне или другом твёрдом основании</a:t>
            </a:r>
            <a:endParaRPr lang="ru-RU" sz="2400" dirty="0"/>
          </a:p>
        </p:txBody>
      </p:sp>
      <p:pic>
        <p:nvPicPr>
          <p:cNvPr id="19462" name="Picture 6" descr="Gallery.ru / Изонить - картина Сашко (из Инета) - Изонить - …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9070" y="1857364"/>
            <a:ext cx="3428741" cy="4786346"/>
          </a:xfrm>
          <a:prstGeom prst="rect">
            <a:avLst/>
          </a:prstGeom>
          <a:noFill/>
        </p:spPr>
      </p:pic>
      <p:pic>
        <p:nvPicPr>
          <p:cNvPr id="19464" name="Picture 8" descr="Изонить схему для детей файл найден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1785926"/>
            <a:ext cx="3214678" cy="2646785"/>
          </a:xfrm>
          <a:prstGeom prst="rect">
            <a:avLst/>
          </a:prstGeom>
          <a:noFill/>
        </p:spPr>
      </p:pic>
      <p:pic>
        <p:nvPicPr>
          <p:cNvPr id="19460" name="Picture 4" descr="https://im-tub-ap-ru.yandex.net/pic/71bca86ac96fcc030065f9c580b6682f/s54.radikal.ru/i144/1101/1c/4f9b7d860d5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3214686"/>
            <a:ext cx="2183647" cy="3064070"/>
          </a:xfrm>
          <a:prstGeom prst="rect">
            <a:avLst/>
          </a:prstGeom>
          <a:noFill/>
        </p:spPr>
      </p:pic>
      <p:pic>
        <p:nvPicPr>
          <p:cNvPr id="19466" name="Picture 10" descr="3vozrast.ru * Просмотр темы - Много хобби хороших и разных.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85786" y="4441902"/>
            <a:ext cx="1785950" cy="241609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i="1" dirty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На англоязычном «Западе» используют название 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embroidery on paper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» — вышивка по бумаге. 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Calibri" pitchFamily="34" charset="0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Иногда встречается название 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paper embroidery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», реже 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Form-A-Lines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»- формы из линий. </a:t>
            </a:r>
            <a:b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</a:b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Еще то же самое, но по-французски 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broderie sur papier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». </a:t>
            </a:r>
            <a:b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</a:b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В немецкоговорящих странах «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pickpoints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Calibri" pitchFamily="34" charset="0"/>
              </a:rPr>
              <a:t>» — точечный рисунок</a:t>
            </a: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571612"/>
            <a:ext cx="550069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Нитяная графика, как вид декоративно прикладного искусства, впервые появился в Англии </a:t>
            </a:r>
            <a:r>
              <a:rPr lang="en-US" sz="3200" b="1" dirty="0" smtClean="0"/>
              <a:t>XVII</a:t>
            </a:r>
            <a:r>
              <a:rPr lang="ru-RU" sz="3200" b="1" dirty="0" smtClean="0"/>
              <a:t> веке.</a:t>
            </a:r>
            <a:endParaRPr lang="ru-RU" sz="3200" b="1" dirty="0"/>
          </a:p>
        </p:txBody>
      </p:sp>
      <p:pic>
        <p:nvPicPr>
          <p:cNvPr id="4098" name="Picture 2" descr="C:\Documents and Settings\Олег\Мои документы\Мои рисунки\158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786190"/>
            <a:ext cx="3951637" cy="2643206"/>
          </a:xfrm>
          <a:prstGeom prst="rect">
            <a:avLst/>
          </a:prstGeom>
          <a:noFill/>
        </p:spPr>
      </p:pic>
      <p:pic>
        <p:nvPicPr>
          <p:cNvPr id="5" name="Рисунок 3" descr="a_567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2118922"/>
            <a:ext cx="3357586" cy="4481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91553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CC0000"/>
                </a:solidFill>
              </a:rPr>
              <a:t>Историческая страничка</a:t>
            </a:r>
            <a:endParaRPr lang="ru-RU" sz="6600" b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Documents and Settings\Олег\Мои документы\Мои рисунки\фото\на работе\мои детки разное\WP_20150324_16_06_5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688" y="1000108"/>
            <a:ext cx="8476786" cy="476165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8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изонитью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способствуют развитию у ребенка:</a:t>
            </a:r>
            <a:endParaRPr lang="ru-RU" sz="2800" dirty="0">
              <a:solidFill>
                <a:srgbClr val="CC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1480"/>
            <a:ext cx="378621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Мелкой моторики пальцев рук, что оказывает положительное влияние на речевые зоны коры головного мозга;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Сенсорного восприятия;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Глазомера;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Логического мышления;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Воображения;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Волевых качеств (усидчивости, терпения, умения доводить работу до конца и т.п.) </a:t>
            </a:r>
          </a:p>
        </p:txBody>
      </p:sp>
      <p:pic>
        <p:nvPicPr>
          <p:cNvPr id="6146" name="Picture 2" descr="C:\Documents and Settings\Олег\Мои документы\Мои рисунки\фото\на работе\мои детки разное\WP_20150324_16_06_28_Pr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857364"/>
            <a:ext cx="4451094" cy="25003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Олег\Мои документы\Мои рисунки\iCAK6G77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Вышивание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785794"/>
            <a:ext cx="43561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Вышивание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4437063"/>
            <a:ext cx="43211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C0000"/>
                </a:solidFill>
              </a:rPr>
              <a:t>Для работы понадобятся</a:t>
            </a:r>
            <a:endParaRPr lang="ru-RU" sz="4400" dirty="0">
              <a:solidFill>
                <a:srgbClr val="CC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714356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плотный картон или бархатная бумага;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ножницы;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иглы разных </a:t>
            </a:r>
            <a:r>
              <a:rPr lang="ru-RU" sz="2200" b="1" dirty="0" err="1" smtClean="0"/>
              <a:t>рамеров</a:t>
            </a:r>
            <a:r>
              <a:rPr lang="ru-RU" sz="2200" b="1" dirty="0" smtClean="0"/>
              <a:t>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шило (для толстого картона)или булавки для прокалывания дырочек</a:t>
            </a:r>
            <a:endParaRPr lang="ru-RU" sz="2200" b="1" dirty="0" smtClean="0"/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шелковые нитки разных цветов; </a:t>
            </a:r>
          </a:p>
          <a:p>
            <a:pPr lvl="0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подложка для удобства прокалывания дырочек ( удобен коврик для компьютерной мышки)</a:t>
            </a:r>
            <a:endParaRPr lang="ru-RU" sz="2200" b="1" dirty="0" smtClean="0"/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клей ПВА;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линейка, циркуль, резинка, цветные и простые карандаши;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копировальная бумага, калька;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ткань, клеевая ткань; </a:t>
            </a:r>
          </a:p>
          <a:p>
            <a:pPr>
              <a:buFont typeface="Arial" pitchFamily="34" charset="0"/>
              <a:buChar char="•"/>
            </a:pPr>
            <a:r>
              <a:rPr lang="ru-RU" sz="2200" b="1" dirty="0" smtClean="0"/>
              <a:t>рамка.</a:t>
            </a:r>
            <a:endParaRPr lang="ru-RU" sz="2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649</Words>
  <Application>Microsoft Office PowerPoint</Application>
  <PresentationFormat>Экран (4:3)</PresentationFormat>
  <Paragraphs>94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Олег</cp:lastModifiedBy>
  <cp:revision>47</cp:revision>
  <dcterms:created xsi:type="dcterms:W3CDTF">2015-03-22T11:51:40Z</dcterms:created>
  <dcterms:modified xsi:type="dcterms:W3CDTF">2015-04-28T15:45:25Z</dcterms:modified>
</cp:coreProperties>
</file>