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226701-8F39-4D8C-829C-D2EE5669D10B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3781D5-C389-4887-817E-DD8076D39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144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781D5-C389-4887-817E-DD8076D3942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340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84A2B-702F-4FF1-8172-BC8B94CE59DE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8E29-76E3-43D2-A76A-9CFB719A2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84A2B-702F-4FF1-8172-BC8B94CE59DE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8E29-76E3-43D2-A76A-9CFB719A2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84A2B-702F-4FF1-8172-BC8B94CE59DE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8E29-76E3-43D2-A76A-9CFB719A2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84A2B-702F-4FF1-8172-BC8B94CE59DE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8E29-76E3-43D2-A76A-9CFB719A2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84A2B-702F-4FF1-8172-BC8B94CE59DE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8E29-76E3-43D2-A76A-9CFB719A2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84A2B-702F-4FF1-8172-BC8B94CE59DE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8E29-76E3-43D2-A76A-9CFB719A2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84A2B-702F-4FF1-8172-BC8B94CE59DE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8E29-76E3-43D2-A76A-9CFB719A2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84A2B-702F-4FF1-8172-BC8B94CE59DE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8E29-76E3-43D2-A76A-9CFB719A2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84A2B-702F-4FF1-8172-BC8B94CE59DE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8E29-76E3-43D2-A76A-9CFB719A2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84A2B-702F-4FF1-8172-BC8B94CE59DE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8E29-76E3-43D2-A76A-9CFB719A2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84A2B-702F-4FF1-8172-BC8B94CE59DE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87A8E29-76E3-43D2-A76A-9CFB719A2A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F84A2B-702F-4FF1-8172-BC8B94CE59DE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7A8E29-76E3-43D2-A76A-9CFB719A2AC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0364" y="1142984"/>
            <a:ext cx="5457836" cy="2214578"/>
          </a:xfrm>
        </p:spPr>
        <p:txBody>
          <a:bodyPr>
            <a:noAutofit/>
          </a:bodyPr>
          <a:lstStyle/>
          <a:p>
            <a:r>
              <a:rPr lang="ru-RU" sz="8000" b="1" dirty="0">
                <a:latin typeface="Segoe Script" pitchFamily="34" charset="0"/>
              </a:rPr>
              <a:t> Кладовые земли.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4" y="3886200"/>
            <a:ext cx="4286280" cy="268607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Выполнил: </a:t>
            </a:r>
            <a:r>
              <a:rPr lang="ru-RU" dirty="0" err="1"/>
              <a:t>Касьяненко</a:t>
            </a:r>
            <a:r>
              <a:rPr lang="ru-RU" dirty="0"/>
              <a:t> Кирилл</a:t>
            </a:r>
          </a:p>
          <a:p>
            <a:r>
              <a:rPr lang="ru-RU" dirty="0"/>
              <a:t>     Ученик: </a:t>
            </a:r>
            <a:r>
              <a:rPr lang="ru-RU" dirty="0" smtClean="0"/>
              <a:t>2 «а» класса</a:t>
            </a:r>
            <a:endParaRPr lang="ru-RU" dirty="0"/>
          </a:p>
          <a:p>
            <a:r>
              <a:rPr lang="ru-RU" dirty="0"/>
              <a:t>    </a:t>
            </a:r>
            <a:r>
              <a:rPr lang="ru-RU" dirty="0" smtClean="0"/>
              <a:t>средней </a:t>
            </a:r>
            <a:r>
              <a:rPr lang="ru-RU" dirty="0"/>
              <a:t>школы </a:t>
            </a:r>
            <a:r>
              <a:rPr lang="ru-RU" dirty="0" smtClean="0"/>
              <a:t>№2 </a:t>
            </a:r>
          </a:p>
          <a:p>
            <a:r>
              <a:rPr lang="ru-RU" dirty="0" smtClean="0"/>
              <a:t>им</a:t>
            </a:r>
            <a:r>
              <a:rPr lang="ru-RU" dirty="0"/>
              <a:t>. </a:t>
            </a:r>
            <a:r>
              <a:rPr lang="ru-RU" dirty="0" smtClean="0"/>
              <a:t>Горького</a:t>
            </a:r>
            <a:endParaRPr lang="ru-RU" dirty="0"/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786058"/>
            <a:ext cx="3600450" cy="748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dirty="0">
                <a:solidFill>
                  <a:srgbClr val="FF0000"/>
                </a:solidFill>
                <a:latin typeface="Segoe Script" pitchFamily="34" charset="0"/>
              </a:rPr>
              <a:t>Кварц</a:t>
            </a:r>
            <a:r>
              <a:rPr lang="ru-RU" sz="5400" dirty="0" smtClean="0">
                <a:solidFill>
                  <a:srgbClr val="FF0000"/>
                </a:solidFill>
                <a:latin typeface="Segoe Script" pitchFamily="34" charset="0"/>
              </a:rPr>
              <a:t>.</a:t>
            </a:r>
            <a:br>
              <a:rPr lang="ru-RU" sz="5400" dirty="0" smtClean="0">
                <a:solidFill>
                  <a:srgbClr val="FF0000"/>
                </a:solidFill>
                <a:latin typeface="Segoe Script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Segoe Script" pitchFamily="34" charset="0"/>
              </a:rPr>
              <a:t>Бывает разной формы и цвета</a:t>
            </a:r>
            <a:r>
              <a:rPr lang="ru-RU" sz="2800" dirty="0">
                <a:solidFill>
                  <a:srgbClr val="FF0000"/>
                </a:solidFill>
                <a:latin typeface="Segoe Script" pitchFamily="34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Segoe Script" pitchFamily="34" charset="0"/>
              </a:rPr>
            </a:br>
            <a:endParaRPr lang="ru-RU" sz="2800" dirty="0">
              <a:solidFill>
                <a:srgbClr val="FF0000"/>
              </a:solidFill>
              <a:latin typeface="Segoe Script" pitchFamily="34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43240" y="3929066"/>
            <a:ext cx="1500198" cy="1428760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1643050"/>
            <a:ext cx="2714644" cy="2000264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323" y="1857364"/>
            <a:ext cx="1714512" cy="1928826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58204" cy="4286280"/>
          </a:xfrm>
        </p:spPr>
        <p:txBody>
          <a:bodyPr>
            <a:normAutofit fontScale="90000"/>
          </a:bodyPr>
          <a:lstStyle/>
          <a:p>
            <a:r>
              <a:rPr lang="ru-RU" dirty="0" err="1">
                <a:solidFill>
                  <a:srgbClr val="FF0000"/>
                </a:solidFill>
                <a:latin typeface="Segoe Script" pitchFamily="34" charset="0"/>
              </a:rPr>
              <a:t>Кварц-один</a:t>
            </a:r>
            <a:r>
              <a:rPr lang="ru-RU" dirty="0">
                <a:solidFill>
                  <a:srgbClr val="FF0000"/>
                </a:solidFill>
                <a:latin typeface="Segoe Script" pitchFamily="34" charset="0"/>
              </a:rPr>
              <a:t> из распространенных  минералов  в земной коре. </a:t>
            </a:r>
            <a:r>
              <a:rPr lang="ru-RU" b="1" dirty="0">
                <a:solidFill>
                  <a:srgbClr val="FF0000"/>
                </a:solidFill>
                <a:latin typeface="Segoe Script" pitchFamily="34" charset="0"/>
              </a:rPr>
              <a:t> Кварц  ещё называют кремнеземом.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38" y="4714884"/>
            <a:ext cx="1952625" cy="173355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429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  <a:latin typeface="Segoe Script" pitchFamily="34" charset="0"/>
              </a:rPr>
              <a:t>Кварц состоит из магния и кислорода.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0" y="2143116"/>
            <a:ext cx="3357586" cy="2714644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6" y="2143116"/>
            <a:ext cx="3385225" cy="2655651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8573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Segoe Script" pitchFamily="34" charset="0"/>
              </a:rPr>
              <a:t>Кварц тяжелее </a:t>
            </a:r>
            <a:r>
              <a:rPr lang="ru-RU" dirty="0">
                <a:solidFill>
                  <a:srgbClr val="FF0000"/>
                </a:solidFill>
                <a:latin typeface="Segoe Script" pitchFamily="34" charset="0"/>
              </a:rPr>
              <a:t>стали, но прозрачнее стекла.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4" y="4071942"/>
            <a:ext cx="2619375" cy="1390650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132" y="3286124"/>
            <a:ext cx="3336587" cy="3044757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Применения кварца.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Кварц используют при производстве </a:t>
            </a:r>
            <a:r>
              <a:rPr lang="ru-RU" dirty="0" smtClean="0"/>
              <a:t>                       и оптических </a:t>
            </a:r>
            <a:r>
              <a:rPr lang="ru-RU" dirty="0" smtClean="0"/>
              <a:t>приборов. 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Тоненькие </a:t>
            </a:r>
            <a:r>
              <a:rPr lang="ru-RU" dirty="0" smtClean="0"/>
              <a:t>пластинки кварца используют в радио ,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так </a:t>
            </a:r>
            <a:r>
              <a:rPr lang="ru-RU" dirty="0"/>
              <a:t>же делают кварцевые </a:t>
            </a:r>
            <a:r>
              <a:rPr lang="ru-RU" dirty="0" smtClean="0"/>
              <a:t>лампы,        они</a:t>
            </a:r>
          </a:p>
          <a:p>
            <a:pPr>
              <a:buNone/>
            </a:pPr>
            <a:r>
              <a:rPr lang="ru-RU" dirty="0" smtClean="0"/>
              <a:t>используются    </a:t>
            </a:r>
            <a:r>
              <a:rPr lang="ru-RU" dirty="0" smtClean="0"/>
              <a:t>в </a:t>
            </a:r>
            <a:r>
              <a:rPr lang="ru-RU" dirty="0" smtClean="0"/>
              <a:t>медицине</a:t>
            </a:r>
            <a:r>
              <a:rPr lang="ru-RU" dirty="0"/>
              <a:t>. </a:t>
            </a:r>
            <a:endParaRPr lang="ru-RU" dirty="0"/>
          </a:p>
          <a:p>
            <a:pPr>
              <a:buNone/>
            </a:pPr>
            <a:r>
              <a:rPr lang="ru-RU" dirty="0" smtClean="0"/>
              <a:t>Кварц  хорошо пропускает </a:t>
            </a:r>
            <a:r>
              <a:rPr lang="ru-RU" dirty="0"/>
              <a:t>световые и тепловые лучи.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035" y="1484784"/>
            <a:ext cx="1285884" cy="1147253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3000372"/>
            <a:ext cx="1043608" cy="864782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868164"/>
            <a:ext cx="558521" cy="921488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</TotalTime>
  <Words>66</Words>
  <Application>Microsoft Office PowerPoint</Application>
  <PresentationFormat>Экран (4:3)</PresentationFormat>
  <Paragraphs>18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 Кладовые земли.</vt:lpstr>
      <vt:lpstr>Кварц. Бывает разной формы и цвета </vt:lpstr>
      <vt:lpstr>Кварц-один из распространенных  минералов  в земной коре.  Кварц  ещё называют кремнеземом.   </vt:lpstr>
      <vt:lpstr>Кварц состоит из магния и кислорода. </vt:lpstr>
      <vt:lpstr>Кварц тяжелее стали, но прозрачнее стекла. </vt:lpstr>
      <vt:lpstr>Применения кварца.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Кладовые земли.</dc:title>
  <dc:creator>АДМИН</dc:creator>
  <cp:lastModifiedBy>Home</cp:lastModifiedBy>
  <cp:revision>5</cp:revision>
  <dcterms:created xsi:type="dcterms:W3CDTF">2014-10-28T08:00:52Z</dcterms:created>
  <dcterms:modified xsi:type="dcterms:W3CDTF">2014-10-28T14:57:52Z</dcterms:modified>
</cp:coreProperties>
</file>