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70061-FB7F-47D7-83EC-6CA974856274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A32FA-03B6-4945-9A4F-E43D13ED7F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43211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70061-FB7F-47D7-83EC-6CA974856274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A32FA-03B6-4945-9A4F-E43D13ED7F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2472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70061-FB7F-47D7-83EC-6CA974856274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A32FA-03B6-4945-9A4F-E43D13ED7F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3562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70061-FB7F-47D7-83EC-6CA974856274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A32FA-03B6-4945-9A4F-E43D13ED7F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3375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70061-FB7F-47D7-83EC-6CA974856274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A32FA-03B6-4945-9A4F-E43D13ED7F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5988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70061-FB7F-47D7-83EC-6CA974856274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A32FA-03B6-4945-9A4F-E43D13ED7F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1453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70061-FB7F-47D7-83EC-6CA974856274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A32FA-03B6-4945-9A4F-E43D13ED7F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54506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70061-FB7F-47D7-83EC-6CA974856274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A32FA-03B6-4945-9A4F-E43D13ED7F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26779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70061-FB7F-47D7-83EC-6CA974856274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A32FA-03B6-4945-9A4F-E43D13ED7F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40860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70061-FB7F-47D7-83EC-6CA974856274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A32FA-03B6-4945-9A4F-E43D13ED7F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7175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70061-FB7F-47D7-83EC-6CA974856274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A32FA-03B6-4945-9A4F-E43D13ED7F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06345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B70061-FB7F-47D7-83EC-6CA974856274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A32FA-03B6-4945-9A4F-E43D13ED7F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8031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Лепим </a:t>
            </a:r>
            <a:r>
              <a:rPr lang="ru-RU" dirty="0" err="1" smtClean="0"/>
              <a:t>Смешариков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Собрала Соколова Н.С.</a:t>
            </a:r>
          </a:p>
          <a:p>
            <a:r>
              <a:rPr lang="ru-RU" smtClean="0"/>
              <a:t>Воспитатель ГБДОУ№34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94668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674694"/>
            <a:ext cx="7272808" cy="5454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02207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605" y="764704"/>
            <a:ext cx="7512835" cy="5634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41869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605" y="764704"/>
            <a:ext cx="7296811" cy="5472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82546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594" y="692696"/>
            <a:ext cx="7536838" cy="5652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40835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566682"/>
            <a:ext cx="7704856" cy="5778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501721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605" y="764704"/>
            <a:ext cx="7008779" cy="5256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1094210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10</Words>
  <Application>Microsoft Office PowerPoint</Application>
  <PresentationFormat>Экран (4:3)</PresentationFormat>
  <Paragraphs>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Лепим Смешариков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DG Win&amp;Soft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Лепим Смешариков</dc:title>
  <dc:creator>Наталья</dc:creator>
  <cp:lastModifiedBy>Наталья</cp:lastModifiedBy>
  <cp:revision>1</cp:revision>
  <dcterms:created xsi:type="dcterms:W3CDTF">2015-04-28T18:28:55Z</dcterms:created>
  <dcterms:modified xsi:type="dcterms:W3CDTF">2015-04-28T18:32:22Z</dcterms:modified>
</cp:coreProperties>
</file>