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3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80" autoAdjust="0"/>
    <p:restoredTop sz="94660"/>
  </p:normalViewPr>
  <p:slideViewPr>
    <p:cSldViewPr>
      <p:cViewPr varScale="1">
        <p:scale>
          <a:sx n="100" d="100"/>
          <a:sy n="100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8DDB9-A6C1-4B4A-9977-0ACEB773766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BE79B-C8BB-46D2-9E35-B888651F5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BE79B-C8BB-46D2-9E35-B888651F524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7B205E-C9F3-4A3C-83E1-B8DD1690C798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7A0BFA-AFEB-4251-849C-4B701CDDF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нерчинск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Меня зовут Хоросаженко Даша. Мне 11 лет. Я живу в городе </a:t>
            </a:r>
            <a:r>
              <a:rPr lang="ru-RU" sz="2400" b="1" i="1" dirty="0" smtClean="0"/>
              <a:t>Нерчинске</a:t>
            </a:r>
            <a:r>
              <a:rPr lang="ru-RU" sz="2400" b="1" dirty="0" smtClean="0"/>
              <a:t> Забайкальского края. </a:t>
            </a:r>
          </a:p>
          <a:p>
            <a:pPr algn="ctr"/>
            <a:r>
              <a:rPr lang="ru-RU" sz="2400" b="1" dirty="0" smtClean="0"/>
              <a:t>Я очень люблю животных и учусь играть на гитаре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8" name="Picture 2" descr="D:\нерчинс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</a:t>
            </a:r>
            <a:r>
              <a:rPr lang="ru-RU" dirty="0" err="1" smtClean="0"/>
              <a:t>нерчинска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Город основан 1653 году сотником (командиром войска) Бекетовым П. И. и задумывался в начале как «Малый острожек» - укреплённый фортификационный пункт. Город  стоит на берегу</a:t>
            </a:r>
          </a:p>
          <a:p>
            <a:pPr algn="ctr">
              <a:buNone/>
            </a:pPr>
            <a:r>
              <a:rPr lang="ru-RU" sz="2000" b="1" dirty="0" smtClean="0"/>
              <a:t> реки Нерчи.</a:t>
            </a:r>
          </a:p>
        </p:txBody>
      </p:sp>
      <p:pic>
        <p:nvPicPr>
          <p:cNvPr id="7" name="Picture 3" descr="D:\нерчинск гравюр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4392487" cy="267323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Река </a:t>
            </a:r>
            <a:r>
              <a:rPr lang="ru-RU" dirty="0" err="1" smtClean="0"/>
              <a:t>нерча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Нерча - эвенское слово переводится как «главная», «ведущая», «указывающая путь». Нерча была  главной рекой для охотников – эвенков, она указывала путь в тайгу.</a:t>
            </a:r>
          </a:p>
        </p:txBody>
      </p:sp>
      <p:pic>
        <p:nvPicPr>
          <p:cNvPr id="6" name="Picture 2" descr="D:\нерча 6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91423"/>
            <a:ext cx="3294055" cy="49331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Географическ</a:t>
            </a:r>
            <a:r>
              <a:rPr lang="ru-RU" dirty="0" smtClean="0"/>
              <a:t>и</a:t>
            </a:r>
            <a:r>
              <a:rPr lang="ru-RU" dirty="0" smtClean="0"/>
              <a:t>е </a:t>
            </a:r>
            <a:r>
              <a:rPr lang="ru-RU" dirty="0" smtClean="0"/>
              <a:t>данные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340768"/>
            <a:ext cx="4343400" cy="50405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/>
              <a:t>Изначально Нерчинск был расположен на правом берегу реки Шилка ниже устья реки Нерчи. Но в 1812 году из-за обильных наводнений двух рек был постепенно перенесён на левый берег реки Нерчи в 7км от её впадения в реку Шилку – на возвышенность, где располагается и сейчас.</a:t>
            </a:r>
          </a:p>
          <a:p>
            <a:pPr algn="ctr">
              <a:buNone/>
            </a:pPr>
            <a:r>
              <a:rPr lang="ru-RU" sz="2000" b="1" dirty="0" smtClean="0"/>
              <a:t>Расстояние до Москвы – 6468км. Население 17 тыс. человек.</a:t>
            </a:r>
          </a:p>
          <a:p>
            <a:pPr algn="ctr">
              <a:buNone/>
            </a:pPr>
            <a:r>
              <a:rPr lang="ru-RU" sz="2000" b="1" dirty="0" smtClean="0"/>
              <a:t>Средне</a:t>
            </a:r>
            <a:r>
              <a:rPr lang="en-US" sz="2000" b="1" dirty="0" smtClean="0"/>
              <a:t> </a:t>
            </a:r>
            <a:r>
              <a:rPr lang="ru-RU" sz="2000" b="1" dirty="0" smtClean="0"/>
              <a:t>-</a:t>
            </a:r>
            <a:r>
              <a:rPr lang="en-US" sz="2000" b="1" dirty="0" smtClean="0"/>
              <a:t> </a:t>
            </a:r>
            <a:r>
              <a:rPr lang="ru-RU" sz="2000" b="1" dirty="0" smtClean="0"/>
              <a:t>месячная </a:t>
            </a:r>
            <a:r>
              <a:rPr lang="en-US" sz="2000" b="1" dirty="0" smtClean="0"/>
              <a:t>t </a:t>
            </a:r>
            <a:r>
              <a:rPr lang="ru-RU" sz="2000" b="1" dirty="0" smtClean="0"/>
              <a:t>января -25 (минимум – 47). </a:t>
            </a:r>
          </a:p>
          <a:p>
            <a:pPr algn="ctr">
              <a:buNone/>
            </a:pPr>
            <a:r>
              <a:rPr lang="ru-RU" sz="2000" b="1" dirty="0" smtClean="0"/>
              <a:t>Средне – месячная </a:t>
            </a:r>
            <a:r>
              <a:rPr lang="en-US" sz="2000" b="1" dirty="0" smtClean="0"/>
              <a:t>t</a:t>
            </a:r>
            <a:r>
              <a:rPr lang="ru-RU" sz="2000" b="1" dirty="0" smtClean="0"/>
              <a:t> +18,3 (максимум + 43). </a:t>
            </a:r>
          </a:p>
          <a:p>
            <a:pPr>
              <a:buNone/>
            </a:pPr>
            <a:endParaRPr lang="ru-RU" sz="2000" b="1" dirty="0"/>
          </a:p>
        </p:txBody>
      </p:sp>
      <p:pic>
        <p:nvPicPr>
          <p:cNvPr id="11" name="Picture 3" descr="D:\нерчинск 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4464496" cy="286006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Нерчинск в </a:t>
            </a:r>
            <a:r>
              <a:rPr lang="ru-RU" smtClean="0"/>
              <a:t>19 веке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343400" cy="49118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/>
              <a:t>В 19 веке город стал быстро разрастаться. В 1866 купцы Бутины построили женскую гимназию, музыкальную школу, аптеку, типографию и библиотеку. После восстания декабристов(1825 год) в Нерчинске отбывали наказания Н.М. Муравьёв, С.П. Трубецкой, Волконский. Вслед за ними отправились их жёны разделить их участь.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endParaRPr lang="ru-RU" dirty="0"/>
          </a:p>
        </p:txBody>
      </p:sp>
      <p:pic>
        <p:nvPicPr>
          <p:cNvPr id="6" name="Picture 2" descr="D:\нерчинск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3384376" cy="268069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3075" name="Picture 3" descr="D:\нерчинск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4386488" cy="259228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Архитектурные памятники </a:t>
            </a:r>
            <a:r>
              <a:rPr lang="ru-RU" dirty="0" err="1" smtClean="0"/>
              <a:t>нерчинска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Воскресенский собор (1825),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Гостиный двор (1840),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 Дом – дворец Бутиных в «мавританском стиле» (1860).</a:t>
            </a:r>
          </a:p>
        </p:txBody>
      </p:sp>
      <p:pic>
        <p:nvPicPr>
          <p:cNvPr id="6" name="Picture 2" descr="D:\нерчинск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456384" cy="249123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27" name="Picture 3" descr="D:\soborsovr.v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1" y="3858644"/>
            <a:ext cx="3456384" cy="26667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Современный Нерчинск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343400" cy="472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smtClean="0"/>
              <a:t>Современный Нерчинск – районный центр муниципального образования. Нерчинск – крупный узел автомобильных дорог на Чернышевск, Сретенск, Агинское. К значимым социальным объектам относятся: 3 общеобразовательных школы, 5 детских садов, центральная районная больница, Нерчинский аграрный техникум, военная часть, 2 исправительных учреждения, музей, кинотеатр, районный дом культуры.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8" name="Picture 2" descr="D:\nerchinsk_1 герб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556" y="1600200"/>
            <a:ext cx="4031488" cy="4724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251</TotalTime>
  <Words>335</Words>
  <Application>Microsoft Office PowerPoint</Application>
  <PresentationFormat>Экран (4:3)</PresentationFormat>
  <Paragraphs>31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нерчинск</vt:lpstr>
      <vt:lpstr>История нерчинска</vt:lpstr>
      <vt:lpstr>Река нерча</vt:lpstr>
      <vt:lpstr>Географические данные</vt:lpstr>
      <vt:lpstr>Нерчинск в 19 веке</vt:lpstr>
      <vt:lpstr>Архитектурные памятники нерчинска</vt:lpstr>
      <vt:lpstr>Современный Нерчинск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2015-03-04T13:49:58Z</dcterms:created>
  <dcterms:modified xsi:type="dcterms:W3CDTF">2015-04-07T10:27:57Z</dcterms:modified>
</cp:coreProperties>
</file>