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8"/>
  </p:notesMasterIdLst>
  <p:sldIdLst>
    <p:sldId id="256" r:id="rId2"/>
    <p:sldId id="28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2F0F9B6-E3CB-4865-AFF6-0844484AC89E}">
          <p14:sldIdLst>
            <p14:sldId id="256"/>
            <p14:sldId id="282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6FCC95-11D2-41EC-82EA-BA23590105E0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746B21-FC33-41D1-85DE-99740CFFDC24}">
      <dgm:prSet/>
      <dgm:spPr/>
      <dgm:t>
        <a:bodyPr/>
        <a:lstStyle/>
        <a:p>
          <a:pPr rtl="0"/>
          <a:r>
            <a:rPr lang="ru-RU" smtClean="0"/>
            <a:t>Упражнения для нижней челюсти</a:t>
          </a:r>
          <a:endParaRPr lang="ru-RU"/>
        </a:p>
      </dgm:t>
    </dgm:pt>
    <dgm:pt modelId="{976D588F-FD2B-4E02-B725-C1B69BD25882}" type="parTrans" cxnId="{9AE6156E-2C2E-40B2-B285-51ED01E530EF}">
      <dgm:prSet/>
      <dgm:spPr/>
      <dgm:t>
        <a:bodyPr/>
        <a:lstStyle/>
        <a:p>
          <a:endParaRPr lang="ru-RU"/>
        </a:p>
      </dgm:t>
    </dgm:pt>
    <dgm:pt modelId="{2EEF3509-617A-4BD4-9757-D04DC91414C2}" type="sibTrans" cxnId="{9AE6156E-2C2E-40B2-B285-51ED01E530EF}">
      <dgm:prSet/>
      <dgm:spPr/>
      <dgm:t>
        <a:bodyPr/>
        <a:lstStyle/>
        <a:p>
          <a:endParaRPr lang="ru-RU"/>
        </a:p>
      </dgm:t>
    </dgm:pt>
    <dgm:pt modelId="{37D25D4C-BF65-4265-BB0E-BB9E3949E069}">
      <dgm:prSet/>
      <dgm:spPr/>
      <dgm:t>
        <a:bodyPr/>
        <a:lstStyle/>
        <a:p>
          <a:pPr rtl="0"/>
          <a:r>
            <a:rPr lang="ru-RU" smtClean="0"/>
            <a:t>Упражнения для губ и щёк</a:t>
          </a:r>
          <a:endParaRPr lang="ru-RU"/>
        </a:p>
      </dgm:t>
    </dgm:pt>
    <dgm:pt modelId="{9C53468D-C471-450B-A72B-1F26F629D4F4}" type="parTrans" cxnId="{111E0292-717F-472C-BF16-3231089EAB1B}">
      <dgm:prSet/>
      <dgm:spPr/>
      <dgm:t>
        <a:bodyPr/>
        <a:lstStyle/>
        <a:p>
          <a:endParaRPr lang="ru-RU"/>
        </a:p>
      </dgm:t>
    </dgm:pt>
    <dgm:pt modelId="{FAD548DA-2424-45CC-8100-5B7665E842D3}" type="sibTrans" cxnId="{111E0292-717F-472C-BF16-3231089EAB1B}">
      <dgm:prSet/>
      <dgm:spPr/>
      <dgm:t>
        <a:bodyPr/>
        <a:lstStyle/>
        <a:p>
          <a:endParaRPr lang="ru-RU"/>
        </a:p>
      </dgm:t>
    </dgm:pt>
    <dgm:pt modelId="{FB7F5BEB-6BD9-41BC-857B-994120E8D43B}">
      <dgm:prSet/>
      <dgm:spPr/>
      <dgm:t>
        <a:bodyPr/>
        <a:lstStyle/>
        <a:p>
          <a:pPr rtl="0"/>
          <a:r>
            <a:rPr lang="ru-RU" smtClean="0"/>
            <a:t>Упражнения для языка</a:t>
          </a:r>
          <a:endParaRPr lang="ru-RU"/>
        </a:p>
      </dgm:t>
    </dgm:pt>
    <dgm:pt modelId="{E40BEB51-1015-4F87-82B4-B0B0E0907774}" type="parTrans" cxnId="{DB64D1D4-741B-4989-BFD1-A08B254F1A21}">
      <dgm:prSet/>
      <dgm:spPr/>
      <dgm:t>
        <a:bodyPr/>
        <a:lstStyle/>
        <a:p>
          <a:endParaRPr lang="ru-RU"/>
        </a:p>
      </dgm:t>
    </dgm:pt>
    <dgm:pt modelId="{CF08B5E5-584A-4623-B876-B33591B403B7}" type="sibTrans" cxnId="{DB64D1D4-741B-4989-BFD1-A08B254F1A21}">
      <dgm:prSet/>
      <dgm:spPr/>
      <dgm:t>
        <a:bodyPr/>
        <a:lstStyle/>
        <a:p>
          <a:endParaRPr lang="ru-RU"/>
        </a:p>
      </dgm:t>
    </dgm:pt>
    <dgm:pt modelId="{60CA09E3-AE4D-4934-9435-6321D3CDA1FB}" type="pres">
      <dgm:prSet presAssocID="{1D6FCC95-11D2-41EC-82EA-BA23590105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E98EA6-75F8-4DF3-9535-5410EBFADA7C}" type="pres">
      <dgm:prSet presAssocID="{0A746B21-FC33-41D1-85DE-99740CFFDC24}" presName="composite" presStyleCnt="0"/>
      <dgm:spPr/>
    </dgm:pt>
    <dgm:pt modelId="{95A65C42-FB1D-4006-9E57-9D4BBDFA035D}" type="pres">
      <dgm:prSet presAssocID="{0A746B21-FC33-41D1-85DE-99740CFFDC24}" presName="rect1" presStyleLbl="bgShp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274EFBE-BB21-401C-B648-EC53822ADD5D}" type="pres">
      <dgm:prSet presAssocID="{0A746B21-FC33-41D1-85DE-99740CFFDC24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34B1B-9400-4621-A90F-7A2A404E7818}" type="pres">
      <dgm:prSet presAssocID="{2EEF3509-617A-4BD4-9757-D04DC91414C2}" presName="sibTrans" presStyleCnt="0"/>
      <dgm:spPr/>
    </dgm:pt>
    <dgm:pt modelId="{CFA0837B-9639-457B-AD8E-9A24EC82DD67}" type="pres">
      <dgm:prSet presAssocID="{37D25D4C-BF65-4265-BB0E-BB9E3949E069}" presName="composite" presStyleCnt="0"/>
      <dgm:spPr/>
    </dgm:pt>
    <dgm:pt modelId="{A737CB37-E49F-4BB9-A8C0-2BD520E6FAB8}" type="pres">
      <dgm:prSet presAssocID="{37D25D4C-BF65-4265-BB0E-BB9E3949E069}" presName="rect1" presStyleLbl="bgShp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28647F6-F2E0-4D21-9A4A-B42279927707}" type="pres">
      <dgm:prSet presAssocID="{37D25D4C-BF65-4265-BB0E-BB9E3949E069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36E4E-951B-4418-9285-10DACCE487F1}" type="pres">
      <dgm:prSet presAssocID="{FAD548DA-2424-45CC-8100-5B7665E842D3}" presName="sibTrans" presStyleCnt="0"/>
      <dgm:spPr/>
    </dgm:pt>
    <dgm:pt modelId="{E190DB75-D56D-42A7-8730-2EE951F2BE3B}" type="pres">
      <dgm:prSet presAssocID="{FB7F5BEB-6BD9-41BC-857B-994120E8D43B}" presName="composite" presStyleCnt="0"/>
      <dgm:spPr/>
    </dgm:pt>
    <dgm:pt modelId="{155B223C-3E8F-4670-91B3-5590E4528E13}" type="pres">
      <dgm:prSet presAssocID="{FB7F5BEB-6BD9-41BC-857B-994120E8D43B}" presName="rect1" presStyleLbl="bgShp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3D30C5-3C93-4A0E-A248-40EB5B5C11A4}" type="pres">
      <dgm:prSet presAssocID="{FB7F5BEB-6BD9-41BC-857B-994120E8D43B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9BF68B-D357-4F3A-9979-A96B7B3207B7}" type="presOf" srcId="{FB7F5BEB-6BD9-41BC-857B-994120E8D43B}" destId="{683D30C5-3C93-4A0E-A248-40EB5B5C11A4}" srcOrd="0" destOrd="0" presId="urn:microsoft.com/office/officeart/2008/layout/BendingPictureSemiTransparentText"/>
    <dgm:cxn modelId="{85C9F978-DEBC-4CEA-9871-EB3F79F4A658}" type="presOf" srcId="{37D25D4C-BF65-4265-BB0E-BB9E3949E069}" destId="{A28647F6-F2E0-4D21-9A4A-B42279927707}" srcOrd="0" destOrd="0" presId="urn:microsoft.com/office/officeart/2008/layout/BendingPictureSemiTransparentText"/>
    <dgm:cxn modelId="{111E0292-717F-472C-BF16-3231089EAB1B}" srcId="{1D6FCC95-11D2-41EC-82EA-BA23590105E0}" destId="{37D25D4C-BF65-4265-BB0E-BB9E3949E069}" srcOrd="1" destOrd="0" parTransId="{9C53468D-C471-450B-A72B-1F26F629D4F4}" sibTransId="{FAD548DA-2424-45CC-8100-5B7665E842D3}"/>
    <dgm:cxn modelId="{DB64D1D4-741B-4989-BFD1-A08B254F1A21}" srcId="{1D6FCC95-11D2-41EC-82EA-BA23590105E0}" destId="{FB7F5BEB-6BD9-41BC-857B-994120E8D43B}" srcOrd="2" destOrd="0" parTransId="{E40BEB51-1015-4F87-82B4-B0B0E0907774}" sibTransId="{CF08B5E5-584A-4623-B876-B33591B403B7}"/>
    <dgm:cxn modelId="{3DFF174B-F353-477B-8CEC-D65518E990F9}" type="presOf" srcId="{0A746B21-FC33-41D1-85DE-99740CFFDC24}" destId="{5274EFBE-BB21-401C-B648-EC53822ADD5D}" srcOrd="0" destOrd="0" presId="urn:microsoft.com/office/officeart/2008/layout/BendingPictureSemiTransparentText"/>
    <dgm:cxn modelId="{9AE6156E-2C2E-40B2-B285-51ED01E530EF}" srcId="{1D6FCC95-11D2-41EC-82EA-BA23590105E0}" destId="{0A746B21-FC33-41D1-85DE-99740CFFDC24}" srcOrd="0" destOrd="0" parTransId="{976D588F-FD2B-4E02-B725-C1B69BD25882}" sibTransId="{2EEF3509-617A-4BD4-9757-D04DC91414C2}"/>
    <dgm:cxn modelId="{D1FE7657-3925-4F49-A6E7-1C1B54FEFB65}" type="presOf" srcId="{1D6FCC95-11D2-41EC-82EA-BA23590105E0}" destId="{60CA09E3-AE4D-4934-9435-6321D3CDA1FB}" srcOrd="0" destOrd="0" presId="urn:microsoft.com/office/officeart/2008/layout/BendingPictureSemiTransparentText"/>
    <dgm:cxn modelId="{6C7FDFE8-A1BC-4D3F-BFAC-129DE8C82995}" type="presParOf" srcId="{60CA09E3-AE4D-4934-9435-6321D3CDA1FB}" destId="{EBE98EA6-75F8-4DF3-9535-5410EBFADA7C}" srcOrd="0" destOrd="0" presId="urn:microsoft.com/office/officeart/2008/layout/BendingPictureSemiTransparentText"/>
    <dgm:cxn modelId="{86B7478E-3AFE-400B-A182-CF8E086AA46C}" type="presParOf" srcId="{EBE98EA6-75F8-4DF3-9535-5410EBFADA7C}" destId="{95A65C42-FB1D-4006-9E57-9D4BBDFA035D}" srcOrd="0" destOrd="0" presId="urn:microsoft.com/office/officeart/2008/layout/BendingPictureSemiTransparentText"/>
    <dgm:cxn modelId="{5FCB84FC-2AFF-494B-A41C-F4F097FCFE36}" type="presParOf" srcId="{EBE98EA6-75F8-4DF3-9535-5410EBFADA7C}" destId="{5274EFBE-BB21-401C-B648-EC53822ADD5D}" srcOrd="1" destOrd="0" presId="urn:microsoft.com/office/officeart/2008/layout/BendingPictureSemiTransparentText"/>
    <dgm:cxn modelId="{B7CACFA1-82B3-4D0F-B90F-B561012CB037}" type="presParOf" srcId="{60CA09E3-AE4D-4934-9435-6321D3CDA1FB}" destId="{98E34B1B-9400-4621-A90F-7A2A404E7818}" srcOrd="1" destOrd="0" presId="urn:microsoft.com/office/officeart/2008/layout/BendingPictureSemiTransparentText"/>
    <dgm:cxn modelId="{68198884-7C47-4C01-93D8-6683B9172159}" type="presParOf" srcId="{60CA09E3-AE4D-4934-9435-6321D3CDA1FB}" destId="{CFA0837B-9639-457B-AD8E-9A24EC82DD67}" srcOrd="2" destOrd="0" presId="urn:microsoft.com/office/officeart/2008/layout/BendingPictureSemiTransparentText"/>
    <dgm:cxn modelId="{964A0B3D-B95D-46AF-9E77-E9743CAD1362}" type="presParOf" srcId="{CFA0837B-9639-457B-AD8E-9A24EC82DD67}" destId="{A737CB37-E49F-4BB9-A8C0-2BD520E6FAB8}" srcOrd="0" destOrd="0" presId="urn:microsoft.com/office/officeart/2008/layout/BendingPictureSemiTransparentText"/>
    <dgm:cxn modelId="{E51FECF4-7E24-4DC4-A9F7-40FAB67168FF}" type="presParOf" srcId="{CFA0837B-9639-457B-AD8E-9A24EC82DD67}" destId="{A28647F6-F2E0-4D21-9A4A-B42279927707}" srcOrd="1" destOrd="0" presId="urn:microsoft.com/office/officeart/2008/layout/BendingPictureSemiTransparentText"/>
    <dgm:cxn modelId="{47248302-A7EA-4B5D-B5D0-F7B3691991B5}" type="presParOf" srcId="{60CA09E3-AE4D-4934-9435-6321D3CDA1FB}" destId="{2C636E4E-951B-4418-9285-10DACCE487F1}" srcOrd="3" destOrd="0" presId="urn:microsoft.com/office/officeart/2008/layout/BendingPictureSemiTransparentText"/>
    <dgm:cxn modelId="{6A19B2F1-3B5B-45AA-9C0F-290400FFB6DD}" type="presParOf" srcId="{60CA09E3-AE4D-4934-9435-6321D3CDA1FB}" destId="{E190DB75-D56D-42A7-8730-2EE951F2BE3B}" srcOrd="4" destOrd="0" presId="urn:microsoft.com/office/officeart/2008/layout/BendingPictureSemiTransparentText"/>
    <dgm:cxn modelId="{862395CA-164A-4390-A299-DE538BA97C14}" type="presParOf" srcId="{E190DB75-D56D-42A7-8730-2EE951F2BE3B}" destId="{155B223C-3E8F-4670-91B3-5590E4528E13}" srcOrd="0" destOrd="0" presId="urn:microsoft.com/office/officeart/2008/layout/BendingPictureSemiTransparentText"/>
    <dgm:cxn modelId="{6FB701AD-41B5-44C4-A2A3-DDB1EFA11127}" type="presParOf" srcId="{E190DB75-D56D-42A7-8730-2EE951F2BE3B}" destId="{683D30C5-3C93-4A0E-A248-40EB5B5C11A4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939A2-FE88-4E66-BD4A-C368DFB5A48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AD12FBB-1A76-42B5-94B4-3F211AC1B06F}">
      <dgm:prSet/>
      <dgm:spPr/>
      <dgm:t>
        <a:bodyPr/>
        <a:lstStyle/>
        <a:p>
          <a:pPr rtl="0"/>
          <a:r>
            <a:rPr lang="ru-RU" smtClean="0"/>
            <a:t>«Чашечка»- ребёнок делает это упражнение, а педагог наливает воду на язык, ребёнок удерживает воду в течение 20 секунд</a:t>
          </a:r>
          <a:endParaRPr lang="ru-RU"/>
        </a:p>
      </dgm:t>
    </dgm:pt>
    <dgm:pt modelId="{D207C1E7-221D-4EC1-8ED1-77B89C9FC886}" type="parTrans" cxnId="{7CB6D7FB-042C-40E8-AB3E-E4FD07093277}">
      <dgm:prSet/>
      <dgm:spPr/>
      <dgm:t>
        <a:bodyPr/>
        <a:lstStyle/>
        <a:p>
          <a:endParaRPr lang="ru-RU"/>
        </a:p>
      </dgm:t>
    </dgm:pt>
    <dgm:pt modelId="{3A0D1B53-DC5B-4137-938F-CF8AC0336FAD}" type="sibTrans" cxnId="{7CB6D7FB-042C-40E8-AB3E-E4FD07093277}">
      <dgm:prSet/>
      <dgm:spPr/>
      <dgm:t>
        <a:bodyPr/>
        <a:lstStyle/>
        <a:p>
          <a:endParaRPr lang="ru-RU"/>
        </a:p>
      </dgm:t>
    </dgm:pt>
    <dgm:pt modelId="{D9A1F3C8-D8D6-4B02-8924-6C88F564719C}" type="pres">
      <dgm:prSet presAssocID="{188939A2-FE88-4E66-BD4A-C368DFB5A48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79E874-62E9-477E-A47D-420114C6EED2}" type="pres">
      <dgm:prSet presAssocID="{3AD12FBB-1A76-42B5-94B4-3F211AC1B06F}" presName="circ1TxSh" presStyleLbl="vennNode1" presStyleIdx="0" presStyleCnt="1"/>
      <dgm:spPr/>
      <dgm:t>
        <a:bodyPr/>
        <a:lstStyle/>
        <a:p>
          <a:endParaRPr lang="ru-RU"/>
        </a:p>
      </dgm:t>
    </dgm:pt>
  </dgm:ptLst>
  <dgm:cxnLst>
    <dgm:cxn modelId="{C0FF4D91-41FA-488D-A560-5085106EFE4B}" type="presOf" srcId="{188939A2-FE88-4E66-BD4A-C368DFB5A483}" destId="{D9A1F3C8-D8D6-4B02-8924-6C88F564719C}" srcOrd="0" destOrd="0" presId="urn:microsoft.com/office/officeart/2005/8/layout/venn1"/>
    <dgm:cxn modelId="{7CB6D7FB-042C-40E8-AB3E-E4FD07093277}" srcId="{188939A2-FE88-4E66-BD4A-C368DFB5A483}" destId="{3AD12FBB-1A76-42B5-94B4-3F211AC1B06F}" srcOrd="0" destOrd="0" parTransId="{D207C1E7-221D-4EC1-8ED1-77B89C9FC886}" sibTransId="{3A0D1B53-DC5B-4137-938F-CF8AC0336FAD}"/>
    <dgm:cxn modelId="{361FC3B9-886F-4557-B09D-61712BFF68FE}" type="presOf" srcId="{3AD12FBB-1A76-42B5-94B4-3F211AC1B06F}" destId="{3F79E874-62E9-477E-A47D-420114C6EED2}" srcOrd="0" destOrd="0" presId="urn:microsoft.com/office/officeart/2005/8/layout/venn1"/>
    <dgm:cxn modelId="{B7CC1344-48C3-4CD5-86CF-D8E24785655A}" type="presParOf" srcId="{D9A1F3C8-D8D6-4B02-8924-6C88F564719C}" destId="{3F79E874-62E9-477E-A47D-420114C6EED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C0A3A0-C969-4890-9103-C8BDA361578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FB29C43-6AED-45AA-BF0B-F21796802C6A}">
      <dgm:prSet/>
      <dgm:spPr/>
      <dgm:t>
        <a:bodyPr/>
        <a:lstStyle/>
        <a:p>
          <a:pPr rtl="0"/>
          <a:r>
            <a:rPr lang="ru-RU" smtClean="0"/>
            <a:t>Карандаш используется в артикуляционной гимнастике для постановки звука р</a:t>
          </a:r>
          <a:endParaRPr lang="ru-RU"/>
        </a:p>
      </dgm:t>
    </dgm:pt>
    <dgm:pt modelId="{17F76837-9F14-42A1-A51A-216DC5C84E99}" type="parTrans" cxnId="{015AB486-9235-4404-8A37-35493CC4DEDB}">
      <dgm:prSet/>
      <dgm:spPr/>
      <dgm:t>
        <a:bodyPr/>
        <a:lstStyle/>
        <a:p>
          <a:endParaRPr lang="ru-RU"/>
        </a:p>
      </dgm:t>
    </dgm:pt>
    <dgm:pt modelId="{14313783-E7E6-4C0E-B5EC-4A16CC02C525}" type="sibTrans" cxnId="{015AB486-9235-4404-8A37-35493CC4DEDB}">
      <dgm:prSet/>
      <dgm:spPr/>
      <dgm:t>
        <a:bodyPr/>
        <a:lstStyle/>
        <a:p>
          <a:endParaRPr lang="ru-RU"/>
        </a:p>
      </dgm:t>
    </dgm:pt>
    <dgm:pt modelId="{E2DA36A5-1671-47B1-A1C0-3E5F76E868C2}" type="pres">
      <dgm:prSet presAssocID="{C0C0A3A0-C969-4890-9103-C8BDA361578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F48BD4-CCFC-421A-B70A-D91C5CB1027A}" type="pres">
      <dgm:prSet presAssocID="{1FB29C43-6AED-45AA-BF0B-F21796802C6A}" presName="horFlow" presStyleCnt="0"/>
      <dgm:spPr/>
    </dgm:pt>
    <dgm:pt modelId="{18F17C64-5627-43E8-A6BE-0E587DDC680B}" type="pres">
      <dgm:prSet presAssocID="{1FB29C43-6AED-45AA-BF0B-F21796802C6A}" presName="bigChev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BFFAFEF6-104E-4E7C-B7DB-99973A4CF1C7}" type="presOf" srcId="{1FB29C43-6AED-45AA-BF0B-F21796802C6A}" destId="{18F17C64-5627-43E8-A6BE-0E587DDC680B}" srcOrd="0" destOrd="0" presId="urn:microsoft.com/office/officeart/2005/8/layout/lProcess3"/>
    <dgm:cxn modelId="{CC318C37-86BB-48DC-BDB4-85CB8A673453}" type="presOf" srcId="{C0C0A3A0-C969-4890-9103-C8BDA361578E}" destId="{E2DA36A5-1671-47B1-A1C0-3E5F76E868C2}" srcOrd="0" destOrd="0" presId="urn:microsoft.com/office/officeart/2005/8/layout/lProcess3"/>
    <dgm:cxn modelId="{015AB486-9235-4404-8A37-35493CC4DEDB}" srcId="{C0C0A3A0-C969-4890-9103-C8BDA361578E}" destId="{1FB29C43-6AED-45AA-BF0B-F21796802C6A}" srcOrd="0" destOrd="0" parTransId="{17F76837-9F14-42A1-A51A-216DC5C84E99}" sibTransId="{14313783-E7E6-4C0E-B5EC-4A16CC02C525}"/>
    <dgm:cxn modelId="{B307CF52-1A77-4E2E-80C3-22967ACC7C61}" type="presParOf" srcId="{E2DA36A5-1671-47B1-A1C0-3E5F76E868C2}" destId="{10F48BD4-CCFC-421A-B70A-D91C5CB1027A}" srcOrd="0" destOrd="0" presId="urn:microsoft.com/office/officeart/2005/8/layout/lProcess3"/>
    <dgm:cxn modelId="{95FCA598-4C0C-4001-8957-FED3082658F0}" type="presParOf" srcId="{10F48BD4-CCFC-421A-B70A-D91C5CB1027A}" destId="{18F17C64-5627-43E8-A6BE-0E587DDC680B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F675D1-9AFE-4216-97E0-902ADA68E15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7834FBA-4EAD-4749-95CC-E44C55CE1B65}">
      <dgm:prSet/>
      <dgm:spPr/>
      <dgm:t>
        <a:bodyPr/>
        <a:lstStyle/>
        <a:p>
          <a:pPr rtl="0"/>
          <a:r>
            <a:rPr lang="ru-RU" smtClean="0"/>
            <a:t>Ложка используется в артикуляционной гимнастике</a:t>
          </a:r>
          <a:endParaRPr lang="ru-RU"/>
        </a:p>
      </dgm:t>
    </dgm:pt>
    <dgm:pt modelId="{C5668724-7F07-4861-8EDC-EF775BF9153D}" type="parTrans" cxnId="{46713299-B0BF-49D5-A1E7-5DA46998A98A}">
      <dgm:prSet/>
      <dgm:spPr/>
      <dgm:t>
        <a:bodyPr/>
        <a:lstStyle/>
        <a:p>
          <a:endParaRPr lang="ru-RU"/>
        </a:p>
      </dgm:t>
    </dgm:pt>
    <dgm:pt modelId="{E7271164-E5C0-48CC-89FF-EC26E6FA261D}" type="sibTrans" cxnId="{46713299-B0BF-49D5-A1E7-5DA46998A98A}">
      <dgm:prSet/>
      <dgm:spPr/>
      <dgm:t>
        <a:bodyPr/>
        <a:lstStyle/>
        <a:p>
          <a:endParaRPr lang="ru-RU"/>
        </a:p>
      </dgm:t>
    </dgm:pt>
    <dgm:pt modelId="{FB98BFDD-E1E0-4117-9316-B149F6917093}" type="pres">
      <dgm:prSet presAssocID="{F7F675D1-9AFE-4216-97E0-902ADA68E15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C2CC1F-48F4-4F95-A647-4B0C7E633916}" type="pres">
      <dgm:prSet presAssocID="{37834FBA-4EAD-4749-95CC-E44C55CE1B65}" presName="root" presStyleCnt="0"/>
      <dgm:spPr/>
    </dgm:pt>
    <dgm:pt modelId="{93477A62-90A3-4E10-96C7-25FD91FC8695}" type="pres">
      <dgm:prSet presAssocID="{37834FBA-4EAD-4749-95CC-E44C55CE1B65}" presName="rootComposite" presStyleCnt="0"/>
      <dgm:spPr/>
    </dgm:pt>
    <dgm:pt modelId="{EB9EA503-5D0E-4A54-92A1-E3478BE751C7}" type="pres">
      <dgm:prSet presAssocID="{37834FBA-4EAD-4749-95CC-E44C55CE1B65}" presName="rootText" presStyleLbl="node1" presStyleIdx="0" presStyleCnt="1"/>
      <dgm:spPr/>
      <dgm:t>
        <a:bodyPr/>
        <a:lstStyle/>
        <a:p>
          <a:endParaRPr lang="ru-RU"/>
        </a:p>
      </dgm:t>
    </dgm:pt>
    <dgm:pt modelId="{4D01CCD5-1D43-4B91-8535-FCF439ADD0C6}" type="pres">
      <dgm:prSet presAssocID="{37834FBA-4EAD-4749-95CC-E44C55CE1B65}" presName="rootConnector" presStyleLbl="node1" presStyleIdx="0" presStyleCnt="1"/>
      <dgm:spPr/>
      <dgm:t>
        <a:bodyPr/>
        <a:lstStyle/>
        <a:p>
          <a:endParaRPr lang="ru-RU"/>
        </a:p>
      </dgm:t>
    </dgm:pt>
    <dgm:pt modelId="{2F2DF23C-B874-4343-8AED-862B9F3A5922}" type="pres">
      <dgm:prSet presAssocID="{37834FBA-4EAD-4749-95CC-E44C55CE1B65}" presName="childShape" presStyleCnt="0"/>
      <dgm:spPr/>
    </dgm:pt>
  </dgm:ptLst>
  <dgm:cxnLst>
    <dgm:cxn modelId="{7FCB9EE0-1A92-44C2-A476-33DFB76270F8}" type="presOf" srcId="{F7F675D1-9AFE-4216-97E0-902ADA68E152}" destId="{FB98BFDD-E1E0-4117-9316-B149F6917093}" srcOrd="0" destOrd="0" presId="urn:microsoft.com/office/officeart/2005/8/layout/hierarchy3"/>
    <dgm:cxn modelId="{D179EE1C-D39C-4BB7-9554-989E68281C1E}" type="presOf" srcId="{37834FBA-4EAD-4749-95CC-E44C55CE1B65}" destId="{EB9EA503-5D0E-4A54-92A1-E3478BE751C7}" srcOrd="0" destOrd="0" presId="urn:microsoft.com/office/officeart/2005/8/layout/hierarchy3"/>
    <dgm:cxn modelId="{46713299-B0BF-49D5-A1E7-5DA46998A98A}" srcId="{F7F675D1-9AFE-4216-97E0-902ADA68E152}" destId="{37834FBA-4EAD-4749-95CC-E44C55CE1B65}" srcOrd="0" destOrd="0" parTransId="{C5668724-7F07-4861-8EDC-EF775BF9153D}" sibTransId="{E7271164-E5C0-48CC-89FF-EC26E6FA261D}"/>
    <dgm:cxn modelId="{AE288B54-4BA5-4225-BFDD-A663D222194A}" type="presOf" srcId="{37834FBA-4EAD-4749-95CC-E44C55CE1B65}" destId="{4D01CCD5-1D43-4B91-8535-FCF439ADD0C6}" srcOrd="1" destOrd="0" presId="urn:microsoft.com/office/officeart/2005/8/layout/hierarchy3"/>
    <dgm:cxn modelId="{0ED0C80F-B137-418A-A1C6-3DDA40785967}" type="presParOf" srcId="{FB98BFDD-E1E0-4117-9316-B149F6917093}" destId="{15C2CC1F-48F4-4F95-A647-4B0C7E633916}" srcOrd="0" destOrd="0" presId="urn:microsoft.com/office/officeart/2005/8/layout/hierarchy3"/>
    <dgm:cxn modelId="{B37F0431-E6DB-4AD2-BDA0-10CE79A744A8}" type="presParOf" srcId="{15C2CC1F-48F4-4F95-A647-4B0C7E633916}" destId="{93477A62-90A3-4E10-96C7-25FD91FC8695}" srcOrd="0" destOrd="0" presId="urn:microsoft.com/office/officeart/2005/8/layout/hierarchy3"/>
    <dgm:cxn modelId="{91E843C9-4EAA-4F3E-8DE1-CE9702AFA5F5}" type="presParOf" srcId="{93477A62-90A3-4E10-96C7-25FD91FC8695}" destId="{EB9EA503-5D0E-4A54-92A1-E3478BE751C7}" srcOrd="0" destOrd="0" presId="urn:microsoft.com/office/officeart/2005/8/layout/hierarchy3"/>
    <dgm:cxn modelId="{58C9422B-925D-4438-87FC-4DCD771514FB}" type="presParOf" srcId="{93477A62-90A3-4E10-96C7-25FD91FC8695}" destId="{4D01CCD5-1D43-4B91-8535-FCF439ADD0C6}" srcOrd="1" destOrd="0" presId="urn:microsoft.com/office/officeart/2005/8/layout/hierarchy3"/>
    <dgm:cxn modelId="{CE9FCE5D-B20C-418D-829F-4B90071D7EB1}" type="presParOf" srcId="{15C2CC1F-48F4-4F95-A647-4B0C7E633916}" destId="{2F2DF23C-B874-4343-8AED-862B9F3A592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6605D6-7789-47CD-8617-3027A8D23126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4B64FE-42B5-4EE6-900E-40D6D888E184}">
      <dgm:prSet phldrT="[Текст]"/>
      <dgm:spPr/>
      <dgm:t>
        <a:bodyPr/>
        <a:lstStyle/>
        <a:p>
          <a:r>
            <a:rPr lang="ru-RU" dirty="0" smtClean="0"/>
            <a:t>Ложка в правой руке </a:t>
          </a:r>
          <a:endParaRPr lang="ru-RU" dirty="0"/>
        </a:p>
      </dgm:t>
    </dgm:pt>
    <dgm:pt modelId="{D5E135C0-4CFE-442B-A278-E86D000E5A46}" type="parTrans" cxnId="{241835CB-5751-4DCB-9494-77F75A6C2655}">
      <dgm:prSet/>
      <dgm:spPr/>
      <dgm:t>
        <a:bodyPr/>
        <a:lstStyle/>
        <a:p>
          <a:endParaRPr lang="ru-RU"/>
        </a:p>
      </dgm:t>
    </dgm:pt>
    <dgm:pt modelId="{3ACF8C37-38A5-48EB-B3F5-2C8284B04B2C}" type="sibTrans" cxnId="{241835CB-5751-4DCB-9494-77F75A6C2655}">
      <dgm:prSet/>
      <dgm:spPr/>
      <dgm:t>
        <a:bodyPr/>
        <a:lstStyle/>
        <a:p>
          <a:endParaRPr lang="ru-RU"/>
        </a:p>
      </dgm:t>
    </dgm:pt>
    <dgm:pt modelId="{B7C13A21-9A0D-4D23-8BDA-A308EC15E765}">
      <dgm:prSet phldrT="[Текст]"/>
      <dgm:spPr/>
      <dgm:t>
        <a:bodyPr/>
        <a:lstStyle/>
        <a:p>
          <a:r>
            <a:rPr lang="ru-RU" dirty="0" smtClean="0"/>
            <a:t>Небольшая подгруппа детей</a:t>
          </a:r>
          <a:endParaRPr lang="ru-RU" dirty="0"/>
        </a:p>
      </dgm:t>
    </dgm:pt>
    <dgm:pt modelId="{1B7A0D74-1E6F-4848-804D-7E3407108943}" type="parTrans" cxnId="{B5591EFE-B2F8-4CDA-9C8B-A8EA028F1A4A}">
      <dgm:prSet/>
      <dgm:spPr/>
      <dgm:t>
        <a:bodyPr/>
        <a:lstStyle/>
        <a:p>
          <a:endParaRPr lang="ru-RU"/>
        </a:p>
      </dgm:t>
    </dgm:pt>
    <dgm:pt modelId="{6AB52994-627F-4E8F-AB77-0260066B201B}" type="sibTrans" cxnId="{B5591EFE-B2F8-4CDA-9C8B-A8EA028F1A4A}">
      <dgm:prSet/>
      <dgm:spPr/>
      <dgm:t>
        <a:bodyPr/>
        <a:lstStyle/>
        <a:p>
          <a:endParaRPr lang="ru-RU"/>
        </a:p>
      </dgm:t>
    </dgm:pt>
    <dgm:pt modelId="{27D2328B-E87B-41BC-A4DE-6FAD14D5F28B}" type="pres">
      <dgm:prSet presAssocID="{8E6605D6-7789-47CD-8617-3027A8D23126}" presName="diagram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DD365D3C-E749-4638-8144-5D2B47BBB523}" type="pres">
      <dgm:prSet presAssocID="{E14B64FE-42B5-4EE6-900E-40D6D888E184}" presName="composite" presStyleCnt="0"/>
      <dgm:spPr/>
    </dgm:pt>
    <dgm:pt modelId="{1E3838FB-6070-4574-BFF2-AC29ED5DBCD6}" type="pres">
      <dgm:prSet presAssocID="{E14B64FE-42B5-4EE6-900E-40D6D888E184}" presName="Image" presStyleLbl="bgShp" presStyleIdx="0" presStyleCnt="2" custScaleX="109394" custScaleY="10697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58D44FA-5476-4F58-A544-1BFB6509F63D}" type="pres">
      <dgm:prSet presAssocID="{E14B64FE-42B5-4EE6-900E-40D6D888E184}" presName="Parent" presStyleLbl="node0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F5753-233B-4A27-A077-E1AAF96062E5}" type="pres">
      <dgm:prSet presAssocID="{3ACF8C37-38A5-48EB-B3F5-2C8284B04B2C}" presName="sibTrans" presStyleCnt="0"/>
      <dgm:spPr/>
    </dgm:pt>
    <dgm:pt modelId="{DABD68E8-524D-40DE-97A3-56867C835A83}" type="pres">
      <dgm:prSet presAssocID="{B7C13A21-9A0D-4D23-8BDA-A308EC15E765}" presName="composite" presStyleCnt="0"/>
      <dgm:spPr/>
    </dgm:pt>
    <dgm:pt modelId="{6E04C680-EDC0-4949-926B-672482D8BF7C}" type="pres">
      <dgm:prSet presAssocID="{B7C13A21-9A0D-4D23-8BDA-A308EC15E765}" presName="Image" presStyleLbl="bgShp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4233AA0-7576-4A78-8491-CB133C921E82}" type="pres">
      <dgm:prSet presAssocID="{B7C13A21-9A0D-4D23-8BDA-A308EC15E765}" presName="Parent" presStyleLbl="node0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591EFE-B2F8-4CDA-9C8B-A8EA028F1A4A}" srcId="{8E6605D6-7789-47CD-8617-3027A8D23126}" destId="{B7C13A21-9A0D-4D23-8BDA-A308EC15E765}" srcOrd="1" destOrd="0" parTransId="{1B7A0D74-1E6F-4848-804D-7E3407108943}" sibTransId="{6AB52994-627F-4E8F-AB77-0260066B201B}"/>
    <dgm:cxn modelId="{6E2C10CF-68BD-4CB4-B697-8231C5DE0918}" type="presOf" srcId="{8E6605D6-7789-47CD-8617-3027A8D23126}" destId="{27D2328B-E87B-41BC-A4DE-6FAD14D5F28B}" srcOrd="0" destOrd="0" presId="urn:microsoft.com/office/officeart/2008/layout/BendingPictureCaption"/>
    <dgm:cxn modelId="{241835CB-5751-4DCB-9494-77F75A6C2655}" srcId="{8E6605D6-7789-47CD-8617-3027A8D23126}" destId="{E14B64FE-42B5-4EE6-900E-40D6D888E184}" srcOrd="0" destOrd="0" parTransId="{D5E135C0-4CFE-442B-A278-E86D000E5A46}" sibTransId="{3ACF8C37-38A5-48EB-B3F5-2C8284B04B2C}"/>
    <dgm:cxn modelId="{6D8209CA-44EB-4B29-9E74-4B31732C5CBE}" type="presOf" srcId="{E14B64FE-42B5-4EE6-900E-40D6D888E184}" destId="{358D44FA-5476-4F58-A544-1BFB6509F63D}" srcOrd="0" destOrd="0" presId="urn:microsoft.com/office/officeart/2008/layout/BendingPictureCaption"/>
    <dgm:cxn modelId="{A1BB1287-669D-4373-989D-43AD93870FD7}" type="presOf" srcId="{B7C13A21-9A0D-4D23-8BDA-A308EC15E765}" destId="{44233AA0-7576-4A78-8491-CB133C921E82}" srcOrd="0" destOrd="0" presId="urn:microsoft.com/office/officeart/2008/layout/BendingPictureCaption"/>
    <dgm:cxn modelId="{9579F514-F7AF-4A39-AEFB-ACB0E43C8097}" type="presParOf" srcId="{27D2328B-E87B-41BC-A4DE-6FAD14D5F28B}" destId="{DD365D3C-E749-4638-8144-5D2B47BBB523}" srcOrd="0" destOrd="0" presId="urn:microsoft.com/office/officeart/2008/layout/BendingPictureCaption"/>
    <dgm:cxn modelId="{3FC6DB3E-3D52-4954-8E92-7679E96CB5DC}" type="presParOf" srcId="{DD365D3C-E749-4638-8144-5D2B47BBB523}" destId="{1E3838FB-6070-4574-BFF2-AC29ED5DBCD6}" srcOrd="0" destOrd="0" presId="urn:microsoft.com/office/officeart/2008/layout/BendingPictureCaption"/>
    <dgm:cxn modelId="{F3967766-9EBA-40FC-9013-8C131789BD84}" type="presParOf" srcId="{DD365D3C-E749-4638-8144-5D2B47BBB523}" destId="{358D44FA-5476-4F58-A544-1BFB6509F63D}" srcOrd="1" destOrd="0" presId="urn:microsoft.com/office/officeart/2008/layout/BendingPictureCaption"/>
    <dgm:cxn modelId="{DE208151-45CC-423A-9F10-CE7F5EAD831C}" type="presParOf" srcId="{27D2328B-E87B-41BC-A4DE-6FAD14D5F28B}" destId="{324F5753-233B-4A27-A077-E1AAF96062E5}" srcOrd="1" destOrd="0" presId="urn:microsoft.com/office/officeart/2008/layout/BendingPictureCaption"/>
    <dgm:cxn modelId="{E55E1DC8-4F25-4420-9ACA-CBF6ADF79FF3}" type="presParOf" srcId="{27D2328B-E87B-41BC-A4DE-6FAD14D5F28B}" destId="{DABD68E8-524D-40DE-97A3-56867C835A83}" srcOrd="2" destOrd="0" presId="urn:microsoft.com/office/officeart/2008/layout/BendingPictureCaption"/>
    <dgm:cxn modelId="{563F6A1B-394E-448E-96D0-B9ECA8A1BD3E}" type="presParOf" srcId="{DABD68E8-524D-40DE-97A3-56867C835A83}" destId="{6E04C680-EDC0-4949-926B-672482D8BF7C}" srcOrd="0" destOrd="0" presId="urn:microsoft.com/office/officeart/2008/layout/BendingPictureCaption"/>
    <dgm:cxn modelId="{17E01242-60FC-474A-8B53-78DBC8FA81F3}" type="presParOf" srcId="{DABD68E8-524D-40DE-97A3-56867C835A83}" destId="{44233AA0-7576-4A78-8491-CB133C921E82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65C42-FB1D-4006-9E57-9D4BBDFA035D}">
      <dsp:nvSpPr>
        <dsp:cNvPr id="0" name=""/>
        <dsp:cNvSpPr/>
      </dsp:nvSpPr>
      <dsp:spPr>
        <a:xfrm>
          <a:off x="27" y="769132"/>
          <a:ext cx="3282011" cy="281307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74EFBE-BB21-401C-B648-EC53822ADD5D}">
      <dsp:nvSpPr>
        <dsp:cNvPr id="0" name=""/>
        <dsp:cNvSpPr/>
      </dsp:nvSpPr>
      <dsp:spPr>
        <a:xfrm>
          <a:off x="27" y="2738283"/>
          <a:ext cx="3282011" cy="67513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Упражнения для нижней челюсти</a:t>
          </a:r>
          <a:endParaRPr lang="ru-RU" sz="2000" kern="1200"/>
        </a:p>
      </dsp:txBody>
      <dsp:txXfrm>
        <a:off x="27" y="2738283"/>
        <a:ext cx="3282011" cy="675137"/>
      </dsp:txXfrm>
    </dsp:sp>
    <dsp:sp modelId="{A737CB37-E49F-4BB9-A8C0-2BD520E6FAB8}">
      <dsp:nvSpPr>
        <dsp:cNvPr id="0" name=""/>
        <dsp:cNvSpPr/>
      </dsp:nvSpPr>
      <dsp:spPr>
        <a:xfrm>
          <a:off x="3616794" y="769132"/>
          <a:ext cx="3282011" cy="281307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647F6-F2E0-4D21-9A4A-B42279927707}">
      <dsp:nvSpPr>
        <dsp:cNvPr id="0" name=""/>
        <dsp:cNvSpPr/>
      </dsp:nvSpPr>
      <dsp:spPr>
        <a:xfrm>
          <a:off x="3616794" y="2738283"/>
          <a:ext cx="3282011" cy="67513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Упражнения для губ и щёк</a:t>
          </a:r>
          <a:endParaRPr lang="ru-RU" sz="2000" kern="1200"/>
        </a:p>
      </dsp:txBody>
      <dsp:txXfrm>
        <a:off x="3616794" y="2738283"/>
        <a:ext cx="3282011" cy="675137"/>
      </dsp:txXfrm>
    </dsp:sp>
    <dsp:sp modelId="{155B223C-3E8F-4670-91B3-5590E4528E13}">
      <dsp:nvSpPr>
        <dsp:cNvPr id="0" name=""/>
        <dsp:cNvSpPr/>
      </dsp:nvSpPr>
      <dsp:spPr>
        <a:xfrm>
          <a:off x="7233561" y="769132"/>
          <a:ext cx="3282011" cy="2813072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3D30C5-3C93-4A0E-A248-40EB5B5C11A4}">
      <dsp:nvSpPr>
        <dsp:cNvPr id="0" name=""/>
        <dsp:cNvSpPr/>
      </dsp:nvSpPr>
      <dsp:spPr>
        <a:xfrm>
          <a:off x="7233561" y="2738283"/>
          <a:ext cx="3282011" cy="67513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Упражнения для языка</a:t>
          </a:r>
          <a:endParaRPr lang="ru-RU" sz="2000" kern="1200"/>
        </a:p>
      </dsp:txBody>
      <dsp:txXfrm>
        <a:off x="7233561" y="2738283"/>
        <a:ext cx="3282011" cy="675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9E874-62E9-477E-A47D-420114C6EED2}">
      <dsp:nvSpPr>
        <dsp:cNvPr id="0" name=""/>
        <dsp:cNvSpPr/>
      </dsp:nvSpPr>
      <dsp:spPr>
        <a:xfrm>
          <a:off x="60324" y="0"/>
          <a:ext cx="3811588" cy="38115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«Чашечка»- ребёнок делает это упражнение, а педагог наливает воду на язык, ребёнок удерживает воду в течение 20 секунд</a:t>
          </a:r>
          <a:endParaRPr lang="ru-RU" sz="2400" kern="1200"/>
        </a:p>
      </dsp:txBody>
      <dsp:txXfrm>
        <a:off x="618518" y="558194"/>
        <a:ext cx="2695200" cy="2695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17C64-5627-43E8-A6BE-0E587DDC680B}">
      <dsp:nvSpPr>
        <dsp:cNvPr id="0" name=""/>
        <dsp:cNvSpPr/>
      </dsp:nvSpPr>
      <dsp:spPr>
        <a:xfrm>
          <a:off x="0" y="1119346"/>
          <a:ext cx="3932237" cy="157289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Карандаш используется в артикуляционной гимнастике для постановки звука р</a:t>
          </a:r>
          <a:endParaRPr lang="ru-RU" sz="2200" kern="1200"/>
        </a:p>
      </dsp:txBody>
      <dsp:txXfrm>
        <a:off x="786447" y="1119346"/>
        <a:ext cx="2359343" cy="15728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EA503-5D0E-4A54-92A1-E3478BE751C7}">
      <dsp:nvSpPr>
        <dsp:cNvPr id="0" name=""/>
        <dsp:cNvSpPr/>
      </dsp:nvSpPr>
      <dsp:spPr>
        <a:xfrm>
          <a:off x="0" y="922734"/>
          <a:ext cx="3932237" cy="1966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smtClean="0"/>
            <a:t>Ложка используется в артикуляционной гимнастике</a:t>
          </a:r>
          <a:endParaRPr lang="ru-RU" sz="3300" kern="1200"/>
        </a:p>
      </dsp:txBody>
      <dsp:txXfrm>
        <a:off x="57586" y="980320"/>
        <a:ext cx="3817065" cy="18509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838FB-6070-4574-BFF2-AC29ED5DBCD6}">
      <dsp:nvSpPr>
        <dsp:cNvPr id="0" name=""/>
        <dsp:cNvSpPr/>
      </dsp:nvSpPr>
      <dsp:spPr>
        <a:xfrm>
          <a:off x="6847" y="647366"/>
          <a:ext cx="4901707" cy="354211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D44FA-5476-4F58-A544-1BFB6509F63D}">
      <dsp:nvSpPr>
        <dsp:cNvPr id="0" name=""/>
        <dsp:cNvSpPr/>
      </dsp:nvSpPr>
      <dsp:spPr>
        <a:xfrm>
          <a:off x="1123000" y="3473665"/>
          <a:ext cx="3861099" cy="927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900" kern="1200" dirty="0" smtClean="0"/>
            <a:t>Ложка в правой руке </a:t>
          </a:r>
          <a:endParaRPr lang="ru-RU" sz="2900" kern="1200" dirty="0"/>
        </a:p>
      </dsp:txBody>
      <dsp:txXfrm>
        <a:off x="1123000" y="3473665"/>
        <a:ext cx="3861099" cy="927886"/>
      </dsp:txXfrm>
    </dsp:sp>
    <dsp:sp modelId="{6E04C680-EDC0-4949-926B-672482D8BF7C}">
      <dsp:nvSpPr>
        <dsp:cNvPr id="0" name=""/>
        <dsp:cNvSpPr/>
      </dsp:nvSpPr>
      <dsp:spPr>
        <a:xfrm>
          <a:off x="5741962" y="705073"/>
          <a:ext cx="4480782" cy="331128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33AA0-7576-4A78-8491-CB133C921E82}">
      <dsp:nvSpPr>
        <dsp:cNvPr id="0" name=""/>
        <dsp:cNvSpPr/>
      </dsp:nvSpPr>
      <dsp:spPr>
        <a:xfrm>
          <a:off x="6647652" y="3415957"/>
          <a:ext cx="3861099" cy="927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900" kern="1200" dirty="0" smtClean="0"/>
            <a:t>Небольшая подгруппа детей</a:t>
          </a:r>
          <a:endParaRPr lang="ru-RU" sz="2900" kern="1200" dirty="0"/>
        </a:p>
      </dsp:txBody>
      <dsp:txXfrm>
        <a:off x="6647652" y="3415957"/>
        <a:ext cx="3861099" cy="9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4BD29-FB18-4B3C-B537-0BD1BEDE7B0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495E3-64F2-4C3A-A3BD-D46EFB9A6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116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407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80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1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67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94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02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83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02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9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23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925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371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1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82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8788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8767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001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26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86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63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84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18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28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06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495E3-64F2-4C3A-A3BD-D46EFB9A606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44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6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2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43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55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1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4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2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60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4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A43BC-F1EC-4622-BFD2-4EE37B196628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4CA07-5067-46CC-B688-83D761F801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9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гимнастика- это комплекс специально разработанных упражнений для развития мышц артикуляционного аппарата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73" y="886691"/>
            <a:ext cx="6248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60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артикуляционной 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Традиционная</a:t>
            </a:r>
          </a:p>
          <a:p>
            <a:r>
              <a:rPr lang="ru-RU" dirty="0" smtClean="0"/>
              <a:t>Общая артикуляционная гимнастика</a:t>
            </a:r>
          </a:p>
          <a:p>
            <a:r>
              <a:rPr lang="ru-RU" dirty="0" smtClean="0"/>
              <a:t>Артикуляционная гимнастика, направленная на произношение отдельных звуков(прописывается в тетради взаимосвязи специалиста с воспитателем)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Нетрадиционная</a:t>
            </a:r>
          </a:p>
          <a:p>
            <a:pPr marL="0" indent="0">
              <a:buNone/>
            </a:pPr>
            <a:r>
              <a:rPr lang="ru-RU" dirty="0" smtClean="0"/>
              <a:t>(использование нестандартного материала)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78280" y="1264778"/>
            <a:ext cx="1392965" cy="495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922236" y="1239140"/>
            <a:ext cx="1016949" cy="521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01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с водой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839788" y="2057400"/>
          <a:ext cx="3932237" cy="3811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68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с карандашом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839788" y="2057400"/>
          <a:ext cx="3932237" cy="3811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94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с ложкой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839788" y="2057400"/>
          <a:ext cx="3932237" cy="3811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0" b="1886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28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643" y="256375"/>
            <a:ext cx="10515600" cy="957128"/>
          </a:xfrm>
        </p:spPr>
        <p:txBody>
          <a:bodyPr>
            <a:normAutofit/>
          </a:bodyPr>
          <a:lstStyle/>
          <a:p>
            <a:r>
              <a:rPr lang="ru-RU" dirty="0" smtClean="0"/>
              <a:t>Артикуляционная гимнастика с ложкой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058821"/>
              </p:ext>
            </p:extLst>
          </p:nvPr>
        </p:nvGraphicFramePr>
        <p:xfrm>
          <a:off x="838200" y="1128045"/>
          <a:ext cx="10515600" cy="5048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5444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15600" cy="1098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Упражнения с ложкой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4997" y="2043113"/>
            <a:ext cx="3932237" cy="46745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«Постучи ложкой по шарику»</a:t>
            </a:r>
            <a:endParaRPr lang="ru-RU" sz="2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83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«Дотянись губами до ложки»</a:t>
            </a:r>
            <a:endParaRPr lang="ru-RU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4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«Очисти лопатку от песка»</a:t>
            </a:r>
            <a:endParaRPr lang="ru-RU" sz="2000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36" y="942109"/>
            <a:ext cx="5735782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63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«Ложка шагает по дорожке»</a:t>
            </a:r>
            <a:endParaRPr lang="ru-RU" sz="2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15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«Массаж»</a:t>
            </a:r>
            <a:endParaRPr lang="ru-RU" sz="20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25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выполнения артикуляционной гимнастики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Время проведения артикуляционной гимнастики (2 раза в день по 15-20 мин)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60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Комплекс упражнений с ложкой по теме «Транспорт»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Мы разработали комплекс упражнений с ложкой по теме «Транспорт». Воспитатели получили консультацию по проведению данных упражнений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08" y="3654978"/>
            <a:ext cx="3457719" cy="229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09" y="3613114"/>
            <a:ext cx="3350924" cy="250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02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 «Колёса»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055" y="1620981"/>
            <a:ext cx="6608618" cy="4391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55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«Надуем колёса»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27" y="1579418"/>
            <a:ext cx="5583382" cy="432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98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«Дворники»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1745673"/>
            <a:ext cx="5874327" cy="429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67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«Открыли двери»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09" y="1828799"/>
            <a:ext cx="5985164" cy="429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8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«Закрыли двери»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164" y="1648691"/>
            <a:ext cx="5652654" cy="430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7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«Проверь мотор»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1" y="1801091"/>
            <a:ext cx="6289963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73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2) Навык выполнения упражнения. 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18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3) Удобная поза.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 перегибаться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Дыхание должно быть свободным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Спина прижата к стулу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В руках должно быть зеркало</a:t>
            </a:r>
            <a:endParaRPr lang="ru-RU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56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Последовательность работы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62090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837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Отработка упражнения воспитателем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Пока воспитатель не научится сам выполнять данное упражнение, закреплять данное упражнение с ребёнком нельзя. Поэтому я сначала отрабатываю упражнение с воспитателем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8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 подход к выполнению артикуляционной гимнастики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7" y="1690688"/>
            <a:ext cx="5157787" cy="1111567"/>
          </a:xfrm>
        </p:spPr>
        <p:txBody>
          <a:bodyPr>
            <a:normAutofit/>
          </a:bodyPr>
          <a:lstStyle/>
          <a:p>
            <a:endParaRPr lang="ru-RU" sz="3700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39787" y="1760219"/>
            <a:ext cx="10515601" cy="7448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Упражнение «</a:t>
            </a:r>
            <a:r>
              <a:rPr lang="ru-RU" dirty="0" err="1" smtClean="0"/>
              <a:t>Бегемотик</a:t>
            </a:r>
            <a:r>
              <a:rPr lang="ru-RU" dirty="0" smtClean="0"/>
              <a:t> открыл ротик»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750" y="2615911"/>
            <a:ext cx="2919862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08" y="2712894"/>
            <a:ext cx="2859172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98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617220"/>
            <a:ext cx="11235419" cy="195643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Упражнение «Покажи зубки»</a:t>
            </a:r>
            <a:endParaRPr lang="ru-RU" sz="6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299" y="2505075"/>
            <a:ext cx="2926764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635" y="2505075"/>
            <a:ext cx="3126317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32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365125"/>
            <a:ext cx="10515600" cy="2139950"/>
          </a:xfrm>
        </p:spPr>
        <p:txBody>
          <a:bodyPr/>
          <a:lstStyle/>
          <a:p>
            <a:pPr algn="ctr"/>
            <a:r>
              <a:rPr lang="ru-RU" sz="6600" dirty="0" smtClean="0"/>
              <a:t>Упражнение «Хомячок»</a:t>
            </a:r>
            <a:endParaRPr lang="ru-RU" sz="6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784859"/>
            <a:ext cx="5183188" cy="190309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605" y="2505075"/>
            <a:ext cx="2906153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944" y="2505075"/>
            <a:ext cx="2933700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12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307</Words>
  <Application>Microsoft Office PowerPoint</Application>
  <PresentationFormat>Произвольный</PresentationFormat>
  <Paragraphs>75</Paragraphs>
  <Slides>26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Артикуляционная гимнастика</vt:lpstr>
      <vt:lpstr>Правила выполнения артикуляционной гимнастики</vt:lpstr>
      <vt:lpstr>Презентация PowerPoint</vt:lpstr>
      <vt:lpstr>Презентация PowerPoint</vt:lpstr>
      <vt:lpstr>Последовательность работы</vt:lpstr>
      <vt:lpstr>Отработка упражнения воспитателем</vt:lpstr>
      <vt:lpstr>Творческий подход к выполнению артикуляционной гимнастики</vt:lpstr>
      <vt:lpstr>Презентация PowerPoint</vt:lpstr>
      <vt:lpstr>Презентация PowerPoint</vt:lpstr>
      <vt:lpstr>Виды артикуляционной гимнастики</vt:lpstr>
      <vt:lpstr>Упражнение с водой</vt:lpstr>
      <vt:lpstr>Упражнение с карандашом</vt:lpstr>
      <vt:lpstr>Упражнение с ложкой</vt:lpstr>
      <vt:lpstr>Артикуляционная гимнастика с ложкой</vt:lpstr>
      <vt:lpstr>Упражнения с ложкой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Комплекс упражнений с ложкой по теме «Транспорт»</vt:lpstr>
      <vt:lpstr>Упражнение «Колёса»</vt:lpstr>
      <vt:lpstr>«Надуем колёса»</vt:lpstr>
      <vt:lpstr>«Дворники»</vt:lpstr>
      <vt:lpstr>«Открыли двери»</vt:lpstr>
      <vt:lpstr>«Закрыли двери»</vt:lpstr>
      <vt:lpstr>«Проверь мотор»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Максим</dc:creator>
  <cp:lastModifiedBy>Ольга</cp:lastModifiedBy>
  <cp:revision>26</cp:revision>
  <dcterms:created xsi:type="dcterms:W3CDTF">2014-05-05T12:26:30Z</dcterms:created>
  <dcterms:modified xsi:type="dcterms:W3CDTF">2015-04-28T18:56:09Z</dcterms:modified>
</cp:coreProperties>
</file>