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93" autoAdjust="0"/>
  </p:normalViewPr>
  <p:slideViewPr>
    <p:cSldViewPr>
      <p:cViewPr varScale="1">
        <p:scale>
          <a:sx n="105" d="100"/>
          <a:sy n="105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935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30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16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8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3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5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6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2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33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8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6F5C0-14E1-4314-831B-8BF4D143B421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E48A3-253C-4CAD-90D4-657DBF620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7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640763" cy="259238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Привет, я - заяц русак !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ребята я вам расскажу о себе.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Vovka\Desktop\european_hare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6" y="2060848"/>
            <a:ext cx="532859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16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жить в полях и степях, а также хорошо я освоился в пролесках и тундре.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 приживаюсь везде, где есть возможность прокормиться.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4149080"/>
            <a:ext cx="3023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Моей родиной считается Европа, Северная Африка и Малая Азия.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Vovka\Desktop\european_hare_01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4949935" cy="330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ovka\Desktop\1417420932_1304236603_042_25533_animals_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460" y="260648"/>
            <a:ext cx="433014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3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ovka\Desktop\european_hare_05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2" y="3159105"/>
            <a:ext cx="4063712" cy="319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9221" y="332656"/>
            <a:ext cx="46167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своего брата беляка я отличаюсь более длинными ушами, ногами и хвостом. Мои длинные ушки (до14см) очень хорошо слышат и реагируют на малейший шелест листвы. Если я почувствую опасность, то дам такого деру!!!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560" y="3140384"/>
            <a:ext cx="47952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у  меня окрас  от серого до коричнево-бурого цвета. Благодаря этому мех получает настоящую земляную окраску. Цвет  превосходно приспособлен к тому, чтобы скрываться от врагов, когда я  лежу на земле.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шубка моя чуть светлее и гуще. Мех пушистый, блестящий и шелковистый. Линяю я  два раза в год: весной  и осенью.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Vovka\Desktop\european_hare_03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92" y="116631"/>
            <a:ext cx="4320408" cy="287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5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3" y="404664"/>
            <a:ext cx="43976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травоядное животное. Ем различные виды трав, обгладываю кору деревьев. Забегаю  на культурные посевные поля и огороды. Люблю лакомиться зернами и овощами. </a:t>
            </a:r>
            <a:endParaRPr lang="ru-RU" dirty="0"/>
          </a:p>
        </p:txBody>
      </p:sp>
      <p:pic>
        <p:nvPicPr>
          <p:cNvPr id="4098" name="Picture 2" descr="C:\Users\Vovka\Desktop\1417421551_rusac_winter-300x2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02348"/>
            <a:ext cx="4489681" cy="336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ovka\Desktop\european_hare_02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543"/>
            <a:ext cx="4379838" cy="328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621" y="4725144"/>
            <a:ext cx="3779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раскапываю  под снегом траву и семена, а также остатки овощей на полях.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2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92" y="3861048"/>
            <a:ext cx="4104456" cy="1669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мастер по запутыванию следов. При беге совершаю большие прыжки в длину и развиваю приличную скорость до 60км/ч. Умею хорошо плавать.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Vovka\Desktop\1417421047_1354743038_boksirujuschie-zajtsy-rusa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2" y="168869"/>
            <a:ext cx="4403100" cy="31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Vovka\Desktop\300px-Running_h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712" y="3573016"/>
            <a:ext cx="475026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840505"/>
            <a:ext cx="4211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Активен я в сумерках и ночью, днем отдыхаю, спрятавшись в траве или под кустами. Могу занимать чужие норы.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6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ovka\Desktop\zaiajc-rus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15511"/>
            <a:ext cx="3790390" cy="384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81631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очень хороший и милый зверёк, не зря про меня написано много сказок и стихов. Жду вас в гости  к себе!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5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262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Привет, я - заяц русак ! Сейчас ребята я вам расскажу о себе.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Привет, я заяц русак ! Сейчас</dc:title>
  <dc:creator>Vovka</dc:creator>
  <cp:lastModifiedBy>Vovka</cp:lastModifiedBy>
  <cp:revision>10</cp:revision>
  <dcterms:created xsi:type="dcterms:W3CDTF">2015-03-10T16:24:02Z</dcterms:created>
  <dcterms:modified xsi:type="dcterms:W3CDTF">2015-03-10T17:50:16Z</dcterms:modified>
</cp:coreProperties>
</file>