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F7BD30-751D-4613-92C8-F7160DCCBC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752A38-12E1-498A-8358-4B01798A1C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5429288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Скороговорки </a:t>
            </a:r>
            <a:br>
              <a:rPr lang="ru-RU" sz="5400" dirty="0" smtClean="0"/>
            </a:br>
            <a:r>
              <a:rPr lang="ru-RU" sz="5400" dirty="0" smtClean="0"/>
              <a:t>с шипящими согласными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786454"/>
            <a:ext cx="6400800" cy="70960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Проект по русскому языку ученика 1 «А» класса МОУ «Средняя школа №4» Суслова Глеба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Скороговорки – это жанр устного народного творчества</a:t>
            </a:r>
            <a:endParaRPr lang="ru-RU" dirty="0"/>
          </a:p>
        </p:txBody>
      </p:sp>
      <p:pic>
        <p:nvPicPr>
          <p:cNvPr id="4" name="Содержимое 3" descr="1_53d9cfde7b0a953d9cfde7b1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2357430"/>
            <a:ext cx="7358114" cy="391001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143636" y="1295400"/>
            <a:ext cx="2643206" cy="28479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На опушке в избушке</a:t>
            </a:r>
            <a:br>
              <a:rPr lang="ru-RU" dirty="0" smtClean="0"/>
            </a:br>
            <a:r>
              <a:rPr lang="ru-RU" dirty="0" smtClean="0"/>
              <a:t>Живут старушки-болтушки.</a:t>
            </a:r>
            <a:br>
              <a:rPr lang="ru-RU" dirty="0" smtClean="0"/>
            </a:br>
            <a:r>
              <a:rPr lang="ru-RU" dirty="0" smtClean="0"/>
              <a:t>У каждой старушки лукошко,</a:t>
            </a:r>
            <a:br>
              <a:rPr lang="ru-RU" dirty="0" smtClean="0"/>
            </a:br>
            <a:r>
              <a:rPr lang="ru-RU" dirty="0" smtClean="0"/>
              <a:t>В каждом лукошке кошка,</a:t>
            </a:r>
            <a:br>
              <a:rPr lang="ru-RU" dirty="0" smtClean="0"/>
            </a:br>
            <a:r>
              <a:rPr lang="ru-RU" dirty="0" smtClean="0"/>
              <a:t>Кошки в лукошках шьют старушкам сапожки.</a:t>
            </a:r>
            <a:endParaRPr lang="ru-RU" dirty="0"/>
          </a:p>
        </p:txBody>
      </p:sp>
      <p:pic>
        <p:nvPicPr>
          <p:cNvPr id="4" name="Рисунок 3" descr="skorogovorka-na-bukvu-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1357298"/>
            <a:ext cx="2571768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3571876"/>
            <a:ext cx="4000528" cy="2857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шалаше шуршит шелками</a:t>
            </a:r>
            <a:br>
              <a:rPr lang="ru-RU" dirty="0" smtClean="0"/>
            </a:br>
            <a:r>
              <a:rPr lang="ru-RU" dirty="0" smtClean="0"/>
              <a:t>Жёлтый дервиш из Алжира</a:t>
            </a:r>
            <a:br>
              <a:rPr lang="ru-RU" dirty="0" smtClean="0"/>
            </a:br>
            <a:r>
              <a:rPr lang="ru-RU" dirty="0" smtClean="0"/>
              <a:t>И, жонглируя ножами,</a:t>
            </a:r>
            <a:br>
              <a:rPr lang="ru-RU" dirty="0" smtClean="0"/>
            </a:br>
            <a:r>
              <a:rPr lang="ru-RU" dirty="0" smtClean="0"/>
              <a:t>Штуку кушает инжира.</a:t>
            </a:r>
            <a:endParaRPr lang="ru-RU" dirty="0"/>
          </a:p>
        </p:txBody>
      </p:sp>
      <p:pic>
        <p:nvPicPr>
          <p:cNvPr id="4" name="Рисунок 3" descr="v-shalas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571876"/>
            <a:ext cx="4000528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4286256"/>
            <a:ext cx="2928958" cy="2286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Кукушка кукушонку купила капюшон.</a:t>
            </a:r>
            <a:br>
              <a:rPr lang="ru-RU" dirty="0" smtClean="0"/>
            </a:br>
            <a:r>
              <a:rPr lang="ru-RU" dirty="0" smtClean="0"/>
              <a:t>Надел кукушонок капюшон.</a:t>
            </a:r>
            <a:br>
              <a:rPr lang="ru-RU" dirty="0" smtClean="0"/>
            </a:br>
            <a:r>
              <a:rPr lang="ru-RU" dirty="0" smtClean="0"/>
              <a:t>Как в капюшоне он смешон!</a:t>
            </a:r>
            <a:endParaRPr lang="ru-RU" dirty="0"/>
          </a:p>
        </p:txBody>
      </p:sp>
      <p:pic>
        <p:nvPicPr>
          <p:cNvPr id="4" name="Рисунок 3" descr="kukushonok-v-kapyush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214818"/>
            <a:ext cx="285752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3714752"/>
            <a:ext cx="4429156" cy="2857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Два щенка, щека к щеке,</a:t>
            </a:r>
            <a:br>
              <a:rPr lang="ru-RU" dirty="0" smtClean="0"/>
            </a:br>
            <a:r>
              <a:rPr lang="ru-RU" dirty="0" smtClean="0"/>
              <a:t>Щиплют щетку в уголке.</a:t>
            </a:r>
          </a:p>
        </p:txBody>
      </p:sp>
      <p:pic>
        <p:nvPicPr>
          <p:cNvPr id="4" name="Рисунок 3" descr="skorogovorka-na-bukvu-s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3714752"/>
            <a:ext cx="4357718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2627313" y="260350"/>
            <a:ext cx="5561012" cy="6361113"/>
            <a:chOff x="3995351" y="260350"/>
            <a:chExt cx="4769237" cy="6361113"/>
          </a:xfrm>
        </p:grpSpPr>
        <p:pic>
          <p:nvPicPr>
            <p:cNvPr id="24580" name="Picture 2" descr="C:\Users\Компас\Pictures\2011-02-10\046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95351" y="260350"/>
              <a:ext cx="4769237" cy="6361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Прямоугольник 2"/>
            <p:cNvSpPr/>
            <p:nvPr/>
          </p:nvSpPr>
          <p:spPr bwMode="auto">
            <a:xfrm>
              <a:off x="3995351" y="5876925"/>
              <a:ext cx="2016340" cy="6492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179388" y="5589588"/>
            <a:ext cx="489743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Шесть мышат</a:t>
            </a:r>
          </a:p>
          <a:p>
            <a:pPr algn="ctr"/>
            <a:r>
              <a:rPr lang="ru-RU" sz="3200" b="1"/>
              <a:t>в шалаше шуршат.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/>
              <a:t> Спасибо за внимание!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62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Скороговорки  с шипящими согласными</vt:lpstr>
      <vt:lpstr>Скороговорки – это жанр устного народного творчества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Скороговорки  с шипящими согласными</dc:title>
  <dc:creator>gogi</dc:creator>
  <cp:lastModifiedBy>Lenovo</cp:lastModifiedBy>
  <cp:revision>5</cp:revision>
  <dcterms:created xsi:type="dcterms:W3CDTF">2015-04-20T14:48:22Z</dcterms:created>
  <dcterms:modified xsi:type="dcterms:W3CDTF">2015-04-28T13:14:29Z</dcterms:modified>
</cp:coreProperties>
</file>