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i="1" dirty="0" smtClean="0"/>
              <a:t>Scotch egg </a:t>
            </a:r>
            <a:endParaRPr lang="en-US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811890"/>
          </a:xfrm>
        </p:spPr>
        <p:txBody>
          <a:bodyPr/>
          <a:lstStyle/>
          <a:p>
            <a:r>
              <a:rPr lang="en-US" b="1" dirty="0" smtClean="0"/>
              <a:t>Ingredients</a:t>
            </a:r>
            <a:endParaRPr lang="ru-RU" b="1" dirty="0" smtClean="0"/>
          </a:p>
          <a:p>
            <a:endParaRPr lang="ru-RU" dirty="0" smtClean="0"/>
          </a:p>
          <a:p>
            <a:pPr lvl="0"/>
            <a:r>
              <a:rPr lang="ru-RU" dirty="0" smtClean="0"/>
              <a:t>1. quart oil for frying</a:t>
            </a:r>
          </a:p>
          <a:p>
            <a:pPr lvl="0"/>
            <a:r>
              <a:rPr lang="ru-RU" dirty="0" smtClean="0"/>
              <a:t>2. 4 eggs</a:t>
            </a:r>
          </a:p>
          <a:p>
            <a:pPr lvl="0"/>
            <a:r>
              <a:rPr lang="ru-RU" dirty="0" smtClean="0"/>
              <a:t>3. 2 pounds pork sausage</a:t>
            </a:r>
          </a:p>
          <a:p>
            <a:pPr lvl="0"/>
            <a:r>
              <a:rPr lang="ru-RU" dirty="0" smtClean="0"/>
              <a:t>4. cups dried bread crumbs</a:t>
            </a:r>
          </a:p>
          <a:p>
            <a:pPr lvl="0"/>
            <a:r>
              <a:rPr lang="ru-RU" dirty="0" smtClean="0"/>
              <a:t>5. cup all-purpose flour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8229600" cy="6072198"/>
          </a:xfrm>
        </p:spPr>
        <p:txBody>
          <a:bodyPr/>
          <a:lstStyle/>
          <a:p>
            <a:r>
              <a:rPr lang="ru-RU" dirty="0" smtClean="0"/>
              <a:t>PREP</a:t>
            </a:r>
            <a:r>
              <a:rPr lang="en-US" dirty="0" smtClean="0"/>
              <a:t>ARATION-</a:t>
            </a:r>
            <a:r>
              <a:rPr lang="ru-RU" dirty="0" smtClean="0"/>
              <a:t> 20 </a:t>
            </a:r>
            <a:r>
              <a:rPr lang="en-US" dirty="0" smtClean="0"/>
              <a:t>min</a:t>
            </a:r>
            <a:r>
              <a:rPr lang="ru-RU" dirty="0" smtClean="0"/>
              <a:t>.</a:t>
            </a:r>
            <a:endParaRPr lang="ru-RU" dirty="0" smtClean="0"/>
          </a:p>
          <a:p>
            <a:r>
              <a:rPr lang="ru-RU" dirty="0" smtClean="0"/>
              <a:t>COOK</a:t>
            </a:r>
            <a:r>
              <a:rPr lang="en-US" dirty="0" smtClean="0"/>
              <a:t>ING – 25 </a:t>
            </a:r>
            <a:r>
              <a:rPr lang="en-US" dirty="0" smtClean="0"/>
              <a:t>min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ru-RU" dirty="0" smtClean="0"/>
              <a:t>READY IN</a:t>
            </a:r>
            <a:r>
              <a:rPr lang="en-US" dirty="0" smtClean="0"/>
              <a:t> – 45 </a:t>
            </a:r>
            <a:r>
              <a:rPr lang="en-US" dirty="0" smtClean="0"/>
              <a:t>min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main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8571" y="1071546"/>
            <a:ext cx="3845429" cy="5786454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00" b="0" i="0" u="none" strike="noStrike" cap="none" normalizeH="0" baseline="0" dirty="0" smtClean="0">
                <a:ln>
                  <a:noFill/>
                </a:ln>
                <a:solidFill>
                  <a:srgbClr val="888888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READY IN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Directions</a:t>
            </a:r>
            <a:endParaRPr lang="ru-RU" dirty="0"/>
          </a:p>
        </p:txBody>
      </p:sp>
      <p:pic>
        <p:nvPicPr>
          <p:cNvPr id="4" name="Содержимое 3" descr="001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509757"/>
            <a:ext cx="7429551" cy="4938176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811890"/>
          </a:xfrm>
        </p:spPr>
        <p:txBody>
          <a:bodyPr/>
          <a:lstStyle/>
          <a:p>
            <a:pPr lvl="0"/>
            <a:r>
              <a:rPr lang="en-US" dirty="0" smtClean="0"/>
              <a:t>Preheat oven to 175 degrees C. Heat oil in deep-fryer to 190 degrees C.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954766"/>
          </a:xfrm>
        </p:spPr>
        <p:txBody>
          <a:bodyPr/>
          <a:lstStyle/>
          <a:p>
            <a:r>
              <a:rPr lang="en-US" dirty="0" smtClean="0"/>
              <a:t>Place eggs in saucepan and cover with water. Bring to boil. Cover, remove from heat, and let eggs sit in hot water for 10 to 12 minutes. </a:t>
            </a:r>
            <a:r>
              <a:rPr lang="ru-RU" dirty="0" err="1" smtClean="0"/>
              <a:t>Remove</a:t>
            </a:r>
            <a:r>
              <a:rPr lang="en-US" dirty="0" smtClean="0"/>
              <a:t> </a:t>
            </a:r>
            <a:r>
              <a:rPr lang="ru-RU" dirty="0" err="1" smtClean="0"/>
              <a:t>from</a:t>
            </a:r>
            <a:r>
              <a:rPr lang="en-US" dirty="0" smtClean="0"/>
              <a:t> </a:t>
            </a:r>
            <a:r>
              <a:rPr lang="ru-RU" dirty="0" err="1" smtClean="0"/>
              <a:t>hot</a:t>
            </a:r>
            <a:r>
              <a:rPr lang="en-US" dirty="0" smtClean="0"/>
              <a:t> </a:t>
            </a:r>
            <a:r>
              <a:rPr lang="ru-RU" dirty="0" err="1" smtClean="0"/>
              <a:t>water</a:t>
            </a:r>
            <a:r>
              <a:rPr lang="ru-RU" dirty="0" smtClean="0"/>
              <a:t>, </a:t>
            </a:r>
            <a:r>
              <a:rPr lang="ru-RU" dirty="0" err="1" smtClean="0"/>
              <a:t>cool</a:t>
            </a:r>
            <a:r>
              <a:rPr lang="en-US" dirty="0" smtClean="0"/>
              <a:t> </a:t>
            </a:r>
            <a:r>
              <a:rPr lang="ru-RU" dirty="0" err="1" smtClean="0"/>
              <a:t>and</a:t>
            </a:r>
            <a:r>
              <a:rPr lang="en-US" dirty="0" smtClean="0"/>
              <a:t> </a:t>
            </a:r>
            <a:r>
              <a:rPr lang="ru-RU" dirty="0" err="1" smtClean="0"/>
              <a:t>peel</a:t>
            </a:r>
            <a:endParaRPr lang="ru-RU" dirty="0"/>
          </a:p>
        </p:txBody>
      </p:sp>
      <p:pic>
        <p:nvPicPr>
          <p:cNvPr id="4" name="Рисунок 3" descr="00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71736" y="3214686"/>
            <a:ext cx="5143536" cy="335758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740452"/>
          </a:xfrm>
        </p:spPr>
        <p:txBody>
          <a:bodyPr/>
          <a:lstStyle/>
          <a:p>
            <a:r>
              <a:rPr lang="en-US" dirty="0" smtClean="0"/>
              <a:t>Flatten the sausage and make a patty to surround each egg. Very lightly flour the sausage and coat with beaten egg. </a:t>
            </a:r>
            <a:r>
              <a:rPr lang="ru-RU" dirty="0" smtClean="0"/>
              <a:t>Roll</a:t>
            </a:r>
            <a:r>
              <a:rPr lang="en-US" dirty="0" smtClean="0"/>
              <a:t> </a:t>
            </a:r>
            <a:r>
              <a:rPr lang="ru-RU" dirty="0" smtClean="0"/>
              <a:t>in</a:t>
            </a:r>
            <a:r>
              <a:rPr lang="en-US" dirty="0" smtClean="0"/>
              <a:t> </a:t>
            </a:r>
            <a:r>
              <a:rPr lang="ru-RU" dirty="0" smtClean="0"/>
              <a:t>bread</a:t>
            </a:r>
            <a:r>
              <a:rPr lang="en-US" dirty="0" smtClean="0"/>
              <a:t> </a:t>
            </a:r>
            <a:r>
              <a:rPr lang="ru-RU" dirty="0" smtClean="0"/>
              <a:t>crumbs</a:t>
            </a:r>
            <a:r>
              <a:rPr lang="en-US" dirty="0" smtClean="0"/>
              <a:t> </a:t>
            </a:r>
            <a:r>
              <a:rPr lang="ru-RU" dirty="0" smtClean="0"/>
              <a:t>to</a:t>
            </a:r>
            <a:r>
              <a:rPr lang="en-US" dirty="0" smtClean="0"/>
              <a:t> </a:t>
            </a:r>
            <a:r>
              <a:rPr lang="ru-RU" dirty="0" smtClean="0"/>
              <a:t>cover</a:t>
            </a:r>
            <a:r>
              <a:rPr lang="en-US" dirty="0" smtClean="0"/>
              <a:t> </a:t>
            </a:r>
            <a:r>
              <a:rPr lang="ru-RU" dirty="0" smtClean="0"/>
              <a:t>evenly</a:t>
            </a:r>
            <a:endParaRPr lang="ru-RU" dirty="0"/>
          </a:p>
        </p:txBody>
      </p:sp>
      <p:pic>
        <p:nvPicPr>
          <p:cNvPr id="4" name="Рисунок 3" descr="006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39108" y="2643182"/>
            <a:ext cx="5911368" cy="392909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811890"/>
          </a:xfrm>
        </p:spPr>
        <p:txBody>
          <a:bodyPr/>
          <a:lstStyle/>
          <a:p>
            <a:r>
              <a:rPr lang="en-US" dirty="0" smtClean="0"/>
              <a:t>Deep fry until golden brown, or pan fry while making sure each side is well cooked. </a:t>
            </a:r>
            <a:r>
              <a:rPr lang="ru-RU" dirty="0" smtClean="0"/>
              <a:t>Bake in the preheated oven for </a:t>
            </a:r>
            <a:r>
              <a:rPr lang="ru-RU" dirty="0" smtClean="0"/>
              <a:t>10 </a:t>
            </a:r>
            <a:r>
              <a:rPr lang="ru-RU" dirty="0" smtClean="0"/>
              <a:t>minutes.</a:t>
            </a:r>
            <a:endParaRPr lang="ru-RU" dirty="0"/>
          </a:p>
        </p:txBody>
      </p:sp>
      <p:pic>
        <p:nvPicPr>
          <p:cNvPr id="4" name="Рисунок 3" descr="013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1604" y="2621370"/>
            <a:ext cx="6051665" cy="402234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14</TotalTime>
  <Words>139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Яркая</vt:lpstr>
      <vt:lpstr>Scotch egg </vt:lpstr>
      <vt:lpstr>Презентация PowerPoint</vt:lpstr>
      <vt:lpstr>Презентация PowerPoint</vt:lpstr>
      <vt:lpstr>Directions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Scotch egg </dc:title>
  <dc:creator>Пользователь</dc:creator>
  <cp:lastModifiedBy>Ольга Веснина</cp:lastModifiedBy>
  <cp:revision>7</cp:revision>
  <dcterms:created xsi:type="dcterms:W3CDTF">2015-03-20T18:39:59Z</dcterms:created>
  <dcterms:modified xsi:type="dcterms:W3CDTF">2015-04-28T18:52:02Z</dcterms:modified>
</cp:coreProperties>
</file>