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B3971-6265-4D0D-A366-AA3F6AD118D3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01D26-FE4D-4B98-A9AA-76866F4FB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03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01D26-FE4D-4B98-A9AA-76866F4FBE2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4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01D26-FE4D-4B98-A9AA-76866F4FBE2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4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01D26-FE4D-4B98-A9AA-76866F4FBE2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3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01D26-FE4D-4B98-A9AA-76866F4FBE2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8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4356E2F-33B6-4EF9-88B3-C7F89E3ABA6F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BEA223-C91D-46AF-8F5A-2EB3BBB1D6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ovka\Desktop\щуки\98778104_large_psusinno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36459"/>
            <a:ext cx="6505256" cy="532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46455" y="332656"/>
            <a:ext cx="26885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ЩУКА</a:t>
            </a:r>
            <a:endParaRPr lang="ru-RU" sz="60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14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Щуки  одни из первых хищников, которые появились в истории животного мира.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Щуки превосходно физически развиты. Они могут плавать  быстро с помощью большого хвостового плавника.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Vovka\Desktop\щуки\JsDmojZBgY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33" y="32500"/>
            <a:ext cx="4248472" cy="403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ovka\Desktop\щуки\d9e073cc7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7" y="3573016"/>
            <a:ext cx="4434593" cy="295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06805" y="42210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вес этих хищников достигает  22 кг. Щуки такого веса обычно имеют длину около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метра, они  могут появиться практически везде, где имеется богатый корм.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9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0688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Щуки могут заглатывать почти всё живое, что только немного меньше их самих вместе с шерстью, перьями, чешуёй.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Vovka\Desktop\щуки\wlpaper3_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" y="3464412"/>
            <a:ext cx="4478252" cy="335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ovka\Desktop\щуки\119204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3211" r="11939" b="7335"/>
          <a:stretch/>
        </p:blipFill>
        <p:spPr bwMode="auto">
          <a:xfrm>
            <a:off x="4236918" y="0"/>
            <a:ext cx="4899394" cy="333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4077072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Щуки добывают пищу, выискивая на дне мёртвых или больных рыб, а также охотятся на живых.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85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621" y="85758"/>
            <a:ext cx="48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Никакие другие рыбы не сравнятся со щуками по способности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маскироваться.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щука находится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засаде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чистой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состоящий из пятен и точек, становится более отчетливым и облегчает маскировку.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мутнеет, то щука сливается с тиной или цветом растений.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Vovka\Desktop\щуки\shuka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371" y="260648"/>
            <a:ext cx="4058173" cy="304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ovka\Desktop\щуки\1_SnoekOnderTakken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42"/>
          <a:stretch/>
        </p:blipFill>
        <p:spPr bwMode="auto">
          <a:xfrm>
            <a:off x="179512" y="3964787"/>
            <a:ext cx="4320480" cy="287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ovka\Desktop\щуки\щук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991992" cy="299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1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09" y="417159"/>
            <a:ext cx="43559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щуки на нижней челюсти  располагаются ряд больших заострённых зубов,  так же там находятся сотни мелких зубов, наклонённых в сторону горла так, что пища может двигаться только в одном направлении.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Vovka\Desktop\щуки\0-2ebf9-b53c82a0-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2" y="3728183"/>
            <a:ext cx="4364582" cy="290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Vovka\Desktop\щуки\1fac65f8568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47" y="3645024"/>
            <a:ext cx="4465919" cy="29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Vovka\Desktop\щуки\5f9fdf1a92f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99"/>
          <a:stretch/>
        </p:blipFill>
        <p:spPr bwMode="auto">
          <a:xfrm>
            <a:off x="4546812" y="116632"/>
            <a:ext cx="4614693" cy="294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07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фото\деревня\март 2015\SAM_11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4" r="34111" b="1390"/>
          <a:stretch/>
        </p:blipFill>
        <p:spPr bwMode="auto">
          <a:xfrm>
            <a:off x="107504" y="718848"/>
            <a:ext cx="1728192" cy="358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фото\деревня\март 2015\SAM_11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7" r="29069"/>
          <a:stretch/>
        </p:blipFill>
        <p:spPr bwMode="auto">
          <a:xfrm>
            <a:off x="3923928" y="1700808"/>
            <a:ext cx="2154539" cy="314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фото\деревня\март 2015\SAM_12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2" r="28343"/>
          <a:stretch/>
        </p:blipFill>
        <p:spPr bwMode="auto">
          <a:xfrm>
            <a:off x="1907704" y="1080818"/>
            <a:ext cx="1896602" cy="300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27615"/>
            <a:ext cx="8173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какие щуки нам с папой попадаются на рыбалке!!!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D:\фото\деревня\март 2015\SAM_11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73724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фото\Вова\рыбалки\Вова\PICT019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5" r="3912" b="12301"/>
          <a:stretch/>
        </p:blipFill>
        <p:spPr bwMode="auto">
          <a:xfrm>
            <a:off x="5152385" y="4293096"/>
            <a:ext cx="3824144" cy="24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фото\деревня\2014\SAM_062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99"/>
          <a:stretch/>
        </p:blipFill>
        <p:spPr bwMode="auto">
          <a:xfrm>
            <a:off x="6348010" y="676468"/>
            <a:ext cx="2628519" cy="380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204864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9152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64</TotalTime>
  <Words>198</Words>
  <Application>Microsoft Office PowerPoint</Application>
  <PresentationFormat>Экран (4:3)</PresentationFormat>
  <Paragraphs>14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Vovka</dc:creator>
  <cp:lastModifiedBy>Vovka</cp:lastModifiedBy>
  <cp:revision>9</cp:revision>
  <dcterms:created xsi:type="dcterms:W3CDTF">2015-04-13T10:24:36Z</dcterms:created>
  <dcterms:modified xsi:type="dcterms:W3CDTF">2015-04-26T11:36:46Z</dcterms:modified>
</cp:coreProperties>
</file>