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2632D9-F8CE-40B1-89E1-BF125C6FCF9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551732-392F-4A41-86C4-8B4869D5D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636"/>
            <a:ext cx="8801072" cy="1128706"/>
          </a:xfrm>
        </p:spPr>
        <p:txBody>
          <a:bodyPr>
            <a:noAutofit/>
          </a:bodyPr>
          <a:lstStyle/>
          <a:p>
            <a:pPr algn="l"/>
            <a:r>
              <a:rPr lang="en-US" sz="1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 </a:t>
            </a:r>
            <a:br>
              <a:rPr lang="en-US" sz="1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1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14290"/>
            <a:ext cx="7715304" cy="150019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Ingredients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321471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•4 large potatoes, peeled and cubed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tablespoon butter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tablespoon finely chopped onion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•1/4 cup shredded Cheddar Cheese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•salt and pepper to taste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•5 carrots, chopped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tablespoon vegetable oil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onion, chopped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pound lean ground beef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•2 tablespoons all-purpose flour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 tablespoon ketchup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•3/4 cup beef broth</a:t>
            </a: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•1/4 cup shredded Cheddar cheese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img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214422"/>
            <a:ext cx="1071570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0_200_349_oley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21442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7738123_3824370_siri_580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31907" y="5929330"/>
            <a:ext cx="1212093" cy="928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68342918_flour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2285992"/>
            <a:ext cx="6072230" cy="3638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000000089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3570" y="5833620"/>
            <a:ext cx="1024380" cy="102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preview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71802" y="1285860"/>
            <a:ext cx="1294288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preview (2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71802" y="5893227"/>
            <a:ext cx="1357322" cy="964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preview (3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51691" y="1142984"/>
            <a:ext cx="1492309" cy="1139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ketchup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572264" y="1142984"/>
            <a:ext cx="1143008" cy="1168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Melko-narezaem-luk_ful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86284" y="5929330"/>
            <a:ext cx="1393005" cy="928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rec_264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72264" y="5778504"/>
            <a:ext cx="1428745" cy="107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4446"/>
          </a:xfrm>
        </p:spPr>
        <p:txBody>
          <a:bodyPr>
            <a:normAutofit/>
          </a:bodyPr>
          <a:lstStyle/>
          <a:p>
            <a:r>
              <a:rPr lang="en-US" sz="7200" b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How </a:t>
            </a:r>
            <a:r>
              <a:rPr lang="en-US" sz="7200" b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cook</a:t>
            </a:r>
            <a:endParaRPr lang="ru-RU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28596" y="6429396"/>
            <a:ext cx="8501122" cy="142876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1800" dirty="0" smtClean="0"/>
              <a:t>.</a:t>
            </a:r>
            <a:endParaRPr lang="ru-RU" sz="1800" dirty="0"/>
          </a:p>
        </p:txBody>
      </p:sp>
      <p:pic>
        <p:nvPicPr>
          <p:cNvPr id="4" name="Рисунок 3" descr="499-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12730"/>
            <a:ext cx="8715436" cy="4502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2786050" cy="328612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	Bring a large pot of salted water to a boil. Add potatoes and cook until tender but still firm, about 15 minutes. Drain and mash. Mix in butter, finely chopped onion and 1/4 cup shredded cheese. Season with salt and pepper to taste; set aside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264318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271462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Безымянный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0"/>
            <a:ext cx="1714512" cy="2523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Безымянн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5885" y="12110"/>
            <a:ext cx="283810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езымянны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643182"/>
            <a:ext cx="2928958" cy="1835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643182"/>
            <a:ext cx="2643174" cy="1793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2714612" y="4500570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Безымянный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4500570"/>
            <a:ext cx="2634838" cy="172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6215074" y="4572008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Безымянныйап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2264" y="4572008"/>
            <a:ext cx="2484671" cy="157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335756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	Heat oil in a large frying pan. Add onion and cook until clear. Add ground beef and cook until well browned. Pour off excess fat, then stir in flour and cook 1 minute. Add ketchup and beef broth. Bring to a boil, reduce heat and simmer for 5 minutes.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Безымянный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142852"/>
            <a:ext cx="2643206" cy="1729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Безымянныймим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214290"/>
            <a:ext cx="2714612" cy="172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м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3499" y="2106182"/>
            <a:ext cx="2680137" cy="1822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02" y="14285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21429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14311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8902" y="2143116"/>
            <a:ext cx="2725098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143636" y="2214554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407194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Безымянныйе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4071942"/>
            <a:ext cx="271464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6215074" y="407194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Безымянный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00826" y="4071942"/>
            <a:ext cx="2531241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28992" cy="400050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	Spread the ground beef in an even layer on the bottom of a 2 quart casserole dish. Next, spread a layer of mashed carrots. Top with the mashed potato mixture and sprinkle with remaining shredded cheese.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ми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643314"/>
            <a:ext cx="4714908" cy="2882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642918"/>
            <a:ext cx="4572032" cy="2816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9058" y="7143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71475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	Bake in the preheated oven for 20 minutes, or until golden brown.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5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cake is ready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5140" y="6642556"/>
            <a:ext cx="2428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Presentation prepared</a:t>
            </a:r>
            <a:r>
              <a:rPr lang="ru-RU" sz="800" dirty="0" smtClean="0"/>
              <a:t>:</a:t>
            </a:r>
            <a:r>
              <a:rPr lang="en-US" sz="800" dirty="0" smtClean="0"/>
              <a:t> </a:t>
            </a:r>
            <a:r>
              <a:rPr lang="en-US" sz="800" dirty="0" err="1" smtClean="0"/>
              <a:t>Ivanovska</a:t>
            </a:r>
            <a:r>
              <a:rPr lang="en-US" sz="800" dirty="0" smtClean="0"/>
              <a:t> Anastasia</a:t>
            </a:r>
            <a:endParaRPr lang="ru-RU" sz="800" dirty="0"/>
          </a:p>
        </p:txBody>
      </p:sp>
      <p:pic>
        <p:nvPicPr>
          <p:cNvPr id="4" name="Рисунок 3" descr="IMG_0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5220072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50321_0826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501008"/>
            <a:ext cx="3048000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107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  </vt:lpstr>
      <vt:lpstr>How to cook</vt:lpstr>
      <vt:lpstr>1. Bring a large pot of salted water to a boil. Add potatoes and cook until tender but still firm, about 15 minutes. Drain and mash. Mix in butter, finely chopped onion and 1/4 cup shredded cheese. Season with salt and pepper to taste; set aside</vt:lpstr>
      <vt:lpstr>2. Heat oil in a large frying pan. Add onion and cook until clear. Add ground beef and cook until well browned. Pour off excess fat, then stir in flour and cook 1 minute. Add ketchup and beef broth. Bring to a boil, reduce heat and simmer for 5 minutes.</vt:lpstr>
      <vt:lpstr>3. Spread the ground beef in an even layer on the bottom of a 2 quart casserole dish. Next, spread a layer of mashed carrots. Top with the mashed potato mixture and sprinkle with remaining shredded cheese.</vt:lpstr>
      <vt:lpstr>4. Bake in the preheated oven for 20 minutes, or until golden brown.</vt:lpstr>
      <vt:lpstr>The cake is ready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Ольга Веснина</cp:lastModifiedBy>
  <cp:revision>16</cp:revision>
  <dcterms:created xsi:type="dcterms:W3CDTF">2015-03-18T17:48:03Z</dcterms:created>
  <dcterms:modified xsi:type="dcterms:W3CDTF">2015-04-28T18:55:42Z</dcterms:modified>
</cp:coreProperties>
</file>