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0"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25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F8C8C27-8F98-4EE9-944C-F700D90EDD09}" type="datetimeFigureOut">
              <a:rPr lang="ru-RU" smtClean="0"/>
              <a:pPr/>
              <a:t>21.03.2015</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B228699E-2FD5-4ADA-8E22-7E6C27DA0759}"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F8C8C27-8F98-4EE9-944C-F700D90EDD09}" type="datetimeFigureOut">
              <a:rPr lang="ru-RU" smtClean="0"/>
              <a:pPr/>
              <a:t>21.03.2015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228699E-2FD5-4ADA-8E22-7E6C27DA075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F8C8C27-8F98-4EE9-944C-F700D90EDD09}" type="datetimeFigureOut">
              <a:rPr lang="ru-RU" smtClean="0"/>
              <a:pPr/>
              <a:t>21.03.2015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228699E-2FD5-4ADA-8E22-7E6C27DA075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F8C8C27-8F98-4EE9-944C-F700D90EDD09}" type="datetimeFigureOut">
              <a:rPr lang="ru-RU" smtClean="0"/>
              <a:pPr/>
              <a:t>21.03.2015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228699E-2FD5-4ADA-8E22-7E6C27DA075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F8C8C27-8F98-4EE9-944C-F700D90EDD09}" type="datetimeFigureOut">
              <a:rPr lang="ru-RU" smtClean="0"/>
              <a:pPr/>
              <a:t>21.03.2015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228699E-2FD5-4ADA-8E22-7E6C27DA0759}"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F8C8C27-8F98-4EE9-944C-F700D90EDD09}" type="datetimeFigureOut">
              <a:rPr lang="ru-RU" smtClean="0"/>
              <a:pPr/>
              <a:t>21.03.2015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228699E-2FD5-4ADA-8E22-7E6C27DA075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F8C8C27-8F98-4EE9-944C-F700D90EDD09}" type="datetimeFigureOut">
              <a:rPr lang="ru-RU" smtClean="0"/>
              <a:pPr/>
              <a:t>21.03.2015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228699E-2FD5-4ADA-8E22-7E6C27DA075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F8C8C27-8F98-4EE9-944C-F700D90EDD09}" type="datetimeFigureOut">
              <a:rPr lang="ru-RU" smtClean="0"/>
              <a:pPr/>
              <a:t>21.03.2015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228699E-2FD5-4ADA-8E22-7E6C27DA075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F8C8C27-8F98-4EE9-944C-F700D90EDD09}" type="datetimeFigureOut">
              <a:rPr lang="ru-RU" smtClean="0"/>
              <a:pPr/>
              <a:t>21.03.2015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228699E-2FD5-4ADA-8E22-7E6C27DA0759}"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F8C8C27-8F98-4EE9-944C-F700D90EDD09}" type="datetimeFigureOut">
              <a:rPr lang="ru-RU" smtClean="0"/>
              <a:pPr/>
              <a:t>21.03.2015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228699E-2FD5-4ADA-8E22-7E6C27DA075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F8C8C27-8F98-4EE9-944C-F700D90EDD09}" type="datetimeFigureOut">
              <a:rPr lang="ru-RU" smtClean="0"/>
              <a:pPr/>
              <a:t>21.03.2015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228699E-2FD5-4ADA-8E22-7E6C27DA0759}"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F8C8C27-8F98-4EE9-944C-F700D90EDD09}" type="datetimeFigureOut">
              <a:rPr lang="ru-RU" smtClean="0"/>
              <a:pPr/>
              <a:t>21.03.2015</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228699E-2FD5-4ADA-8E22-7E6C27DA0759}"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b="1" i="1" dirty="0" smtClean="0">
                <a:solidFill>
                  <a:schemeClr val="accent3">
                    <a:lumMod val="60000"/>
                    <a:lumOff val="40000"/>
                  </a:schemeClr>
                </a:solidFill>
              </a:rPr>
              <a:t>Traditional British desserts</a:t>
            </a:r>
            <a:endParaRPr lang="ru-RU" b="1" i="1" dirty="0">
              <a:solidFill>
                <a:schemeClr val="accent3">
                  <a:lumMod val="60000"/>
                  <a:lumOff val="40000"/>
                </a:schemeClr>
              </a:solidFill>
            </a:endParaRPr>
          </a:p>
        </p:txBody>
      </p:sp>
      <p:sp>
        <p:nvSpPr>
          <p:cNvPr id="3" name="Подзаголовок 2"/>
          <p:cNvSpPr>
            <a:spLocks noGrp="1"/>
          </p:cNvSpPr>
          <p:nvPr>
            <p:ph type="subTitle" idx="1"/>
          </p:nvPr>
        </p:nvSpPr>
        <p:spPr>
          <a:xfrm>
            <a:off x="1619672" y="4797152"/>
            <a:ext cx="7406640" cy="1752600"/>
          </a:xfrm>
        </p:spPr>
        <p:txBody>
          <a:bodyPr/>
          <a:lstStyle/>
          <a:p>
            <a:r>
              <a:rPr lang="ru-RU" i="1" dirty="0" smtClean="0">
                <a:solidFill>
                  <a:schemeClr val="accent6">
                    <a:lumMod val="75000"/>
                  </a:schemeClr>
                </a:solidFill>
                <a:effectLst>
                  <a:outerShdw blurRad="38100" dist="38100" dir="2700000" algn="tl">
                    <a:srgbClr val="000000">
                      <a:alpha val="43137"/>
                    </a:srgbClr>
                  </a:outerShdw>
                </a:effectLst>
              </a:rPr>
              <a:t>Подготовили ученики 11 «А» класса</a:t>
            </a:r>
          </a:p>
          <a:p>
            <a:r>
              <a:rPr lang="ru-RU" i="1" dirty="0" err="1" smtClean="0">
                <a:solidFill>
                  <a:schemeClr val="accent6">
                    <a:lumMod val="75000"/>
                  </a:schemeClr>
                </a:solidFill>
                <a:effectLst>
                  <a:outerShdw blurRad="38100" dist="38100" dir="2700000" algn="tl">
                    <a:srgbClr val="000000">
                      <a:alpha val="43137"/>
                    </a:srgbClr>
                  </a:outerShdw>
                </a:effectLst>
              </a:rPr>
              <a:t>Бобылёва</a:t>
            </a:r>
            <a:r>
              <a:rPr lang="ru-RU" i="1" dirty="0" smtClean="0">
                <a:solidFill>
                  <a:schemeClr val="accent6">
                    <a:lumMod val="75000"/>
                  </a:schemeClr>
                </a:solidFill>
                <a:effectLst>
                  <a:outerShdw blurRad="38100" dist="38100" dir="2700000" algn="tl">
                    <a:srgbClr val="000000">
                      <a:alpha val="43137"/>
                    </a:srgbClr>
                  </a:outerShdw>
                </a:effectLst>
              </a:rPr>
              <a:t> Ксения, Гулов Алексей и </a:t>
            </a:r>
          </a:p>
          <a:p>
            <a:r>
              <a:rPr lang="ru-RU" i="1" dirty="0" smtClean="0">
                <a:solidFill>
                  <a:schemeClr val="accent6">
                    <a:lumMod val="75000"/>
                  </a:schemeClr>
                </a:solidFill>
                <a:effectLst>
                  <a:outerShdw blurRad="38100" dist="38100" dir="2700000" algn="tl">
                    <a:srgbClr val="000000">
                      <a:alpha val="43137"/>
                    </a:srgbClr>
                  </a:outerShdw>
                </a:effectLst>
              </a:rPr>
              <a:t>Пащенко Татьяна.</a:t>
            </a:r>
            <a:endParaRPr lang="ru-RU" i="1" dirty="0">
              <a:solidFill>
                <a:schemeClr val="accent6">
                  <a:lumMod val="75000"/>
                </a:schemeClr>
              </a:solidFill>
              <a:effectLst>
                <a:outerShdw blurRad="38100" dist="38100" dir="2700000" algn="tl">
                  <a:srgbClr val="000000">
                    <a:alpha val="43137"/>
                  </a:srgbClr>
                </a:outerShdw>
              </a:effectLst>
            </a:endParaRPr>
          </a:p>
        </p:txBody>
      </p:sp>
    </p:spTree>
  </p:cSld>
  <p:clrMapOvr>
    <a:masterClrMapping/>
  </p:clrMapOvr>
  <p:transition>
    <p:newsfla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60648"/>
            <a:ext cx="7632848" cy="1728192"/>
          </a:xfrm>
        </p:spPr>
        <p:txBody>
          <a:bodyPr>
            <a:normAutofit/>
          </a:bodyPr>
          <a:lstStyle/>
          <a:p>
            <a:pPr algn="ctr"/>
            <a:r>
              <a:rPr lang="en-US" sz="2000" dirty="0" smtClean="0"/>
              <a:t> British cuisine can boast numerous recipes of buns, rolls, pies, cakes, puddings and other sweet baked goodies. Britain is full of pastry shops, delicatessens, tea and coffee shops. Delicious food adds a little luxury people’s life.</a:t>
            </a:r>
            <a:r>
              <a:rPr lang="ru-RU" sz="2000" dirty="0" smtClean="0"/>
              <a:t/>
            </a:r>
            <a:br>
              <a:rPr lang="ru-RU" sz="2000" dirty="0" smtClean="0"/>
            </a:br>
            <a:endParaRPr lang="ru-RU" sz="2000" dirty="0"/>
          </a:p>
        </p:txBody>
      </p:sp>
      <p:pic>
        <p:nvPicPr>
          <p:cNvPr id="4" name="Содержимое 3" descr="0a1c9d437a40756f70b1bcb369165061.jpg"/>
          <p:cNvPicPr>
            <a:picLocks noGrp="1" noChangeAspect="1"/>
          </p:cNvPicPr>
          <p:nvPr>
            <p:ph idx="1"/>
          </p:nvPr>
        </p:nvPicPr>
        <p:blipFill>
          <a:blip r:embed="rId2" cstate="print"/>
          <a:stretch>
            <a:fillRect/>
          </a:stretch>
        </p:blipFill>
        <p:spPr>
          <a:xfrm>
            <a:off x="2267744" y="2060848"/>
            <a:ext cx="5715000" cy="4276725"/>
          </a:xfrm>
        </p:spPr>
      </p:pic>
    </p:spTree>
  </p:cSld>
  <p:clrMapOvr>
    <a:masterClrMapping/>
  </p:clrMapOvr>
  <p:transition>
    <p:wheel spokes="8"/>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56872" cy="1858218"/>
          </a:xfrm>
        </p:spPr>
        <p:txBody>
          <a:bodyPr>
            <a:normAutofit/>
          </a:bodyPr>
          <a:lstStyle/>
          <a:p>
            <a:pPr algn="ctr"/>
            <a:r>
              <a:rPr lang="en-US" sz="2000" dirty="0" smtClean="0"/>
              <a:t>A characteristic feature of  the  British table is a variety of baked desserts made of pastry: dusty cones seed, creamy, chocolate and fruit (luncheon) cakes, pies with rhubarb, peas, apple, blackberry fillings, gingerbread, breadsticks, biscuits, and other baked goodies</a:t>
            </a:r>
            <a:endParaRPr lang="ru-RU" sz="2000" dirty="0"/>
          </a:p>
        </p:txBody>
      </p:sp>
      <p:pic>
        <p:nvPicPr>
          <p:cNvPr id="4" name="Содержимое 3" descr="7adc6d60c36487111a0fa7f03fbdf4b1.jpg"/>
          <p:cNvPicPr>
            <a:picLocks noGrp="1" noChangeAspect="1"/>
          </p:cNvPicPr>
          <p:nvPr>
            <p:ph idx="1"/>
          </p:nvPr>
        </p:nvPicPr>
        <p:blipFill>
          <a:blip r:embed="rId2" cstate="print"/>
          <a:stretch>
            <a:fillRect/>
          </a:stretch>
        </p:blipFill>
        <p:spPr>
          <a:xfrm>
            <a:off x="1763688" y="2276872"/>
            <a:ext cx="6350000" cy="4229100"/>
          </a:xfrm>
        </p:spPr>
      </p:pic>
    </p:spTree>
  </p:cSld>
  <p:clrMapOvr>
    <a:masterClrMapping/>
  </p:clrMapOvr>
  <p:transition>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600888" cy="2002234"/>
          </a:xfrm>
        </p:spPr>
        <p:txBody>
          <a:bodyPr>
            <a:normAutofit fontScale="90000"/>
          </a:bodyPr>
          <a:lstStyle/>
          <a:p>
            <a:pPr algn="ctr"/>
            <a:r>
              <a:rPr lang="en-US" sz="2400" dirty="0" smtClean="0"/>
              <a:t>Pudding is the most prominent produce of Britain’s kitchen. Christmas pudding is one of the richest desserts in the world. It is the main product at Christmas. Many British people will agree that without it Christmas is not a Christmas.</a:t>
            </a:r>
            <a:r>
              <a:rPr lang="ru-RU" sz="1600" dirty="0" smtClean="0"/>
              <a:t/>
            </a:r>
            <a:br>
              <a:rPr lang="ru-RU" sz="1600" dirty="0" smtClean="0"/>
            </a:br>
            <a:endParaRPr lang="ru-RU" sz="1600" dirty="0"/>
          </a:p>
        </p:txBody>
      </p:sp>
      <p:pic>
        <p:nvPicPr>
          <p:cNvPr id="4" name="Содержимое 3" descr="885ed68450411dc755dd5528bbabc2f2.jpg"/>
          <p:cNvPicPr>
            <a:picLocks noGrp="1" noChangeAspect="1"/>
          </p:cNvPicPr>
          <p:nvPr>
            <p:ph idx="1"/>
          </p:nvPr>
        </p:nvPicPr>
        <p:blipFill>
          <a:blip r:embed="rId2" cstate="print"/>
          <a:stretch>
            <a:fillRect/>
          </a:stretch>
        </p:blipFill>
        <p:spPr>
          <a:xfrm>
            <a:off x="2411760" y="2492896"/>
            <a:ext cx="5715000" cy="3810000"/>
          </a:xfrm>
        </p:spPr>
      </p:pic>
    </p:spTree>
  </p:cSld>
  <p:clrMapOvr>
    <a:masterClrMapping/>
  </p:clrMapOvr>
  <p:transition>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600888" cy="1786210"/>
          </a:xfrm>
        </p:spPr>
        <p:txBody>
          <a:bodyPr>
            <a:normAutofit/>
          </a:bodyPr>
          <a:lstStyle/>
          <a:p>
            <a:pPr algn="ctr"/>
            <a:r>
              <a:rPr lang="en-US" sz="1800" dirty="0" smtClean="0"/>
              <a:t>Pudding is a unique English dish since it does not exist in quite the same form in any other countries. Puddings can be baked, steamed and boiled. The original pudding was a mixture of various ingredients with a grain product or other binder such as butter, flour, </a:t>
            </a:r>
            <a:r>
              <a:rPr lang="en-US" sz="1800" dirty="0" smtClean="0"/>
              <a:t>cereal and</a:t>
            </a:r>
            <a:r>
              <a:rPr lang="en-US" sz="1800" dirty="0" smtClean="0"/>
              <a:t> </a:t>
            </a:r>
            <a:r>
              <a:rPr lang="en-US" sz="1800" dirty="0" smtClean="0"/>
              <a:t>eggs.</a:t>
            </a:r>
            <a:r>
              <a:rPr lang="ru-RU" sz="1200" dirty="0" smtClean="0"/>
              <a:t/>
            </a:r>
            <a:br>
              <a:rPr lang="ru-RU" sz="1200" dirty="0" smtClean="0"/>
            </a:br>
            <a:endParaRPr lang="ru-RU" sz="1200" dirty="0">
              <a:solidFill>
                <a:schemeClr val="bg2">
                  <a:lumMod val="25000"/>
                </a:schemeClr>
              </a:solidFill>
            </a:endParaRPr>
          </a:p>
        </p:txBody>
      </p:sp>
      <p:pic>
        <p:nvPicPr>
          <p:cNvPr id="4" name="Содержимое 3" descr="ca03f7a28e8adbcb5635f24f0d5a437c.jpg"/>
          <p:cNvPicPr>
            <a:picLocks noGrp="1" noChangeAspect="1"/>
          </p:cNvPicPr>
          <p:nvPr>
            <p:ph idx="1"/>
          </p:nvPr>
        </p:nvPicPr>
        <p:blipFill>
          <a:blip r:embed="rId2" cstate="print"/>
          <a:stretch>
            <a:fillRect/>
          </a:stretch>
        </p:blipFill>
        <p:spPr>
          <a:xfrm>
            <a:off x="1979712" y="2204864"/>
            <a:ext cx="6363072" cy="4242048"/>
          </a:xfrm>
        </p:spPr>
      </p:pic>
    </p:spTree>
  </p:cSld>
  <p:clrMapOvr>
    <a:masterClrMapping/>
  </p:clrMapOvr>
  <p:transition>
    <p:pull dir="l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188640"/>
            <a:ext cx="7416824" cy="1944216"/>
          </a:xfrm>
        </p:spPr>
        <p:txBody>
          <a:bodyPr>
            <a:normAutofit/>
          </a:bodyPr>
          <a:lstStyle/>
          <a:p>
            <a:pPr algn="ctr"/>
            <a:r>
              <a:rPr lang="en-US" sz="2000" dirty="0" smtClean="0"/>
              <a:t>Puddings of all kinds are typical British dishes. The word itself can describe both </a:t>
            </a:r>
            <a:r>
              <a:rPr lang="en-US" sz="2000" dirty="0" err="1" smtClean="0"/>
              <a:t>savoury</a:t>
            </a:r>
            <a:r>
              <a:rPr lang="en-US" sz="2000" dirty="0" smtClean="0"/>
              <a:t> and sweet dishes. It often means dessert in general. Puddings can be baked, boiled or steamed.  They can be eaten both hot and cold. The variety of puddings is astonished.</a:t>
            </a:r>
            <a:r>
              <a:rPr lang="ru-RU" sz="2000" smtClean="0"/>
              <a:t/>
            </a:r>
            <a:br>
              <a:rPr lang="ru-RU" sz="2000" smtClean="0"/>
            </a:br>
            <a:endParaRPr lang="ru-RU" sz="2000" dirty="0"/>
          </a:p>
        </p:txBody>
      </p:sp>
      <p:pic>
        <p:nvPicPr>
          <p:cNvPr id="4" name="Содержимое 3" descr="b5a931fe18dc1f1c6aad48e7f1201710.jpg"/>
          <p:cNvPicPr>
            <a:picLocks noGrp="1" noChangeAspect="1"/>
          </p:cNvPicPr>
          <p:nvPr>
            <p:ph idx="1"/>
          </p:nvPr>
        </p:nvPicPr>
        <p:blipFill>
          <a:blip r:embed="rId2" cstate="print"/>
          <a:stretch>
            <a:fillRect/>
          </a:stretch>
        </p:blipFill>
        <p:spPr>
          <a:xfrm>
            <a:off x="1979712" y="2132856"/>
            <a:ext cx="6301457" cy="4200971"/>
          </a:xfrm>
        </p:spPr>
      </p:pic>
    </p:spTree>
  </p:cSld>
  <p:clrMapOvr>
    <a:masterClrMapping/>
  </p:clrMapOvr>
  <p:transition>
    <p:wheel spokes="8"/>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55</TotalTime>
  <Words>233</Words>
  <Application>Microsoft Office PowerPoint</Application>
  <PresentationFormat>Экран (4:3)</PresentationFormat>
  <Paragraphs>9</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Солнцестояние</vt:lpstr>
      <vt:lpstr>Traditional British desserts</vt:lpstr>
      <vt:lpstr> British cuisine can boast numerous recipes of buns, rolls, pies, cakes, puddings and other sweet baked goodies. Britain is full of pastry shops, delicatessens, tea and coffee shops. Delicious food adds a little luxury people’s life. </vt:lpstr>
      <vt:lpstr>A characteristic feature of  the  British table is a variety of baked desserts made of pastry: dusty cones seed, creamy, chocolate and fruit (luncheon) cakes, pies with rhubarb, peas, apple, blackberry fillings, gingerbread, breadsticks, biscuits, and other baked goodies</vt:lpstr>
      <vt:lpstr>Pudding is the most prominent produce of Britain’s kitchen. Christmas pudding is one of the richest desserts in the world. It is the main product at Christmas. Many British people will agree that without it Christmas is not a Christmas. </vt:lpstr>
      <vt:lpstr>Pudding is a unique English dish since it does not exist in quite the same form in any other countries. Puddings can be baked, steamed and boiled. The original pudding was a mixture of various ingredients with a grain product or other binder such as butter, flour, cereal and eggs. </vt:lpstr>
      <vt:lpstr>Puddings of all kinds are typical British dishes. The word itself can describe both savoury and sweet dishes. It often means dessert in general. Puddings can be baked, boiled or steamed.  They can be eaten both hot and cold. The variety of puddings is astonished. </vt:lpstr>
    </vt:vector>
  </TitlesOfParts>
  <Company>DG Win&amp;Soft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Традиционные британские  десерты.</dc:title>
  <dc:creator>Александр</dc:creator>
  <cp:lastModifiedBy>User</cp:lastModifiedBy>
  <cp:revision>9</cp:revision>
  <dcterms:created xsi:type="dcterms:W3CDTF">2015-03-16T13:07:40Z</dcterms:created>
  <dcterms:modified xsi:type="dcterms:W3CDTF">2015-03-21T05:16:46Z</dcterms:modified>
</cp:coreProperties>
</file>