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57" r:id="rId3"/>
    <p:sldId id="262" r:id="rId4"/>
    <p:sldId id="263" r:id="rId5"/>
    <p:sldId id="266" r:id="rId6"/>
    <p:sldId id="259" r:id="rId7"/>
    <p:sldId id="261"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713" autoAdjust="0"/>
  </p:normalViewPr>
  <p:slideViewPr>
    <p:cSldViewPr>
      <p:cViewPr varScale="1">
        <p:scale>
          <a:sx n="70" d="100"/>
          <a:sy n="70" d="100"/>
        </p:scale>
        <p:origin x="-1140" y="-90"/>
      </p:cViewPr>
      <p:guideLst>
        <p:guide orient="horz" pos="2160"/>
        <p:guide pos="2880"/>
      </p:guideLst>
    </p:cSldViewPr>
  </p:slideViewPr>
  <p:outlineViewPr>
    <p:cViewPr>
      <p:scale>
        <a:sx n="33" d="100"/>
        <a:sy n="33" d="100"/>
      </p:scale>
      <p:origin x="36"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D7CED7-01CB-4675-A921-B9949729A878}" type="datetimeFigureOut">
              <a:rPr lang="ru-RU" smtClean="0"/>
              <a:pPr/>
              <a:t>19.03.2015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6A3336-EAB5-4314-9AC0-CC4ECFF74147}" type="slidenum">
              <a:rPr lang="ru-RU" smtClean="0"/>
              <a:pPr/>
              <a:t>‹#›</a:t>
            </a:fld>
            <a:endParaRPr lang="ru-RU"/>
          </a:p>
        </p:txBody>
      </p:sp>
    </p:spTree>
    <p:extLst>
      <p:ext uri="{BB962C8B-B14F-4D97-AF65-F5344CB8AC3E}">
        <p14:creationId xmlns:p14="http://schemas.microsoft.com/office/powerpoint/2010/main" val="824406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16" name="Номер слайда 15"/>
          <p:cNvSpPr>
            <a:spLocks noGrp="1"/>
          </p:cNvSpPr>
          <p:nvPr>
            <p:ph type="sldNum" sz="quarter" idx="11"/>
          </p:nvPr>
        </p:nvSpPr>
        <p:spPr/>
        <p:txBody>
          <a:bodyPr/>
          <a:lstStyle/>
          <a:p>
            <a:fld id="{449A4C5C-81BE-4AAB-9BB2-06CE7960C863}"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9A4C5C-81BE-4AAB-9BB2-06CE7960C86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9A4C5C-81BE-4AAB-9BB2-06CE7960C86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6EBF64DC-DA93-43EA-A870-4404C6B6BF39}" type="datetimeFigureOut">
              <a:rPr lang="ru-RU" smtClean="0"/>
              <a:pPr/>
              <a:t>19.03.2015</a:t>
            </a:fld>
            <a:endParaRPr lang="ru-RU"/>
          </a:p>
        </p:txBody>
      </p:sp>
      <p:sp>
        <p:nvSpPr>
          <p:cNvPr id="15" name="Номер слайда 14"/>
          <p:cNvSpPr>
            <a:spLocks noGrp="1"/>
          </p:cNvSpPr>
          <p:nvPr>
            <p:ph type="sldNum" sz="quarter" idx="15"/>
          </p:nvPr>
        </p:nvSpPr>
        <p:spPr/>
        <p:txBody>
          <a:bodyPr/>
          <a:lstStyle>
            <a:lvl1pPr algn="ctr">
              <a:defRPr/>
            </a:lvl1pPr>
          </a:lstStyle>
          <a:p>
            <a:fld id="{449A4C5C-81BE-4AAB-9BB2-06CE7960C863}"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9A4C5C-81BE-4AAB-9BB2-06CE7960C863}"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9A4C5C-81BE-4AAB-9BB2-06CE7960C863}"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449A4C5C-81BE-4AAB-9BB2-06CE7960C863}"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9A4C5C-81BE-4AAB-9BB2-06CE7960C863}"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9A4C5C-81BE-4AAB-9BB2-06CE7960C86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6EBF64DC-DA93-43EA-A870-4404C6B6BF39}" type="datetimeFigureOut">
              <a:rPr lang="ru-RU" smtClean="0"/>
              <a:pPr/>
              <a:t>19.03.2015</a:t>
            </a:fld>
            <a:endParaRPr lang="ru-RU"/>
          </a:p>
        </p:txBody>
      </p:sp>
      <p:sp>
        <p:nvSpPr>
          <p:cNvPr id="9" name="Номер слайда 8"/>
          <p:cNvSpPr>
            <a:spLocks noGrp="1"/>
          </p:cNvSpPr>
          <p:nvPr>
            <p:ph type="sldNum" sz="quarter" idx="15"/>
          </p:nvPr>
        </p:nvSpPr>
        <p:spPr/>
        <p:txBody>
          <a:bodyPr/>
          <a:lstStyle/>
          <a:p>
            <a:fld id="{449A4C5C-81BE-4AAB-9BB2-06CE7960C863}"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6EBF64DC-DA93-43EA-A870-4404C6B6BF39}" type="datetimeFigureOut">
              <a:rPr lang="ru-RU" smtClean="0"/>
              <a:pPr/>
              <a:t>19.03.2015</a:t>
            </a:fld>
            <a:endParaRPr lang="ru-RU"/>
          </a:p>
        </p:txBody>
      </p:sp>
      <p:sp>
        <p:nvSpPr>
          <p:cNvPr id="9" name="Номер слайда 8"/>
          <p:cNvSpPr>
            <a:spLocks noGrp="1"/>
          </p:cNvSpPr>
          <p:nvPr>
            <p:ph type="sldNum" sz="quarter" idx="11"/>
          </p:nvPr>
        </p:nvSpPr>
        <p:spPr/>
        <p:txBody>
          <a:bodyPr/>
          <a:lstStyle/>
          <a:p>
            <a:fld id="{449A4C5C-81BE-4AAB-9BB2-06CE7960C863}"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EBF64DC-DA93-43EA-A870-4404C6B6BF39}" type="datetimeFigureOut">
              <a:rPr lang="ru-RU" smtClean="0"/>
              <a:pPr/>
              <a:t>19.03.2015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49A4C5C-81BE-4AAB-9BB2-06CE7960C863}"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3568" y="2143116"/>
            <a:ext cx="7920880" cy="4094196"/>
          </a:xfrm>
          <a:ln>
            <a:solidFill>
              <a:schemeClr val="bg1">
                <a:lumMod val="75000"/>
                <a:lumOff val="25000"/>
              </a:schemeClr>
            </a:solidFill>
          </a:ln>
        </p:spPr>
        <p:txBody>
          <a:bodyPr>
            <a:normAutofit/>
          </a:bodyPr>
          <a:lstStyle/>
          <a:p>
            <a:r>
              <a:rPr lang="ru-RU" sz="3200" dirty="0"/>
              <a:t>В</a:t>
            </a:r>
            <a:r>
              <a:rPr lang="en-US" sz="3200" dirty="0" err="1"/>
              <a:t>ritish</a:t>
            </a:r>
            <a:r>
              <a:rPr lang="en-US" sz="3200" dirty="0"/>
              <a:t> food has traditionally been based on beef, lamb, pork, chicken and fish and generally served with potatoes and one other vegetable. The most common and typical food eaten in Britain include  sandwiches, fish and chips, pies, trifles and roasts dinners.</a:t>
            </a:r>
            <a:endParaRPr lang="ru-RU" sz="3200" dirty="0"/>
          </a:p>
          <a:p>
            <a:r>
              <a:rPr lang="en-US" dirty="0" smtClean="0">
                <a:solidFill>
                  <a:schemeClr val="tx1"/>
                </a:solidFill>
              </a:rPr>
              <a:t>.</a:t>
            </a:r>
            <a:endParaRPr lang="ru-RU" dirty="0">
              <a:solidFill>
                <a:schemeClr val="tx1"/>
              </a:solidFill>
            </a:endParaRPr>
          </a:p>
        </p:txBody>
      </p:sp>
      <p:sp>
        <p:nvSpPr>
          <p:cNvPr id="2" name="Заголовок 1"/>
          <p:cNvSpPr>
            <a:spLocks noGrp="1"/>
          </p:cNvSpPr>
          <p:nvPr>
            <p:ph type="ctrTitle"/>
          </p:nvPr>
        </p:nvSpPr>
        <p:spPr>
          <a:xfrm>
            <a:off x="1214414" y="1000108"/>
            <a:ext cx="6929486" cy="642942"/>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dirty="0" smtClean="0"/>
              <a:t>Main British courses</a:t>
            </a:r>
            <a:r>
              <a:rPr lang="ru-RU" dirty="0" smtClean="0"/>
              <a:t>          </a:t>
            </a:r>
            <a:endParaRPr lang="ru-RU" dirty="0"/>
          </a:p>
        </p:txBody>
      </p:sp>
      <p:sp>
        <p:nvSpPr>
          <p:cNvPr id="7" name="Прямоугольник 6"/>
          <p:cNvSpPr/>
          <p:nvPr/>
        </p:nvSpPr>
        <p:spPr>
          <a:xfrm>
            <a:off x="-40673431" y="2967335"/>
            <a:ext cx="383438"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a:t>
            </a:r>
            <a:endParaRPr lang="ru-RU" sz="5400" b="1" cap="none" spc="0" dirty="0">
              <a:ln w="50800"/>
              <a:solidFill>
                <a:schemeClr val="bg1">
                  <a:shade val="50000"/>
                </a:schemeClr>
              </a:solidFill>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sp>
        <p:nvSpPr>
          <p:cNvPr id="7" name="Содержимое 6"/>
          <p:cNvSpPr>
            <a:spLocks noGrp="1"/>
          </p:cNvSpPr>
          <p:nvPr>
            <p:ph idx="1"/>
          </p:nvPr>
        </p:nvSpPr>
        <p:spPr>
          <a:xfrm>
            <a:off x="0" y="1524000"/>
            <a:ext cx="2357422" cy="4762520"/>
          </a:xfrm>
        </p:spPr>
        <p:txBody>
          <a:bodyPr>
            <a:normAutofit fontScale="92500" lnSpcReduction="20000"/>
          </a:bodyPr>
          <a:lstStyle/>
          <a:p>
            <a:r>
              <a:rPr lang="en-US" dirty="0"/>
              <a:t>As main meal dishes British people often have Roast Beef, Cottage Pie, Bangers and Mash, Yorkshire Pudding, Fish and Chips, Black Pudding, Bacon Roly-Poly and many others.</a:t>
            </a:r>
            <a:endParaRPr lang="ru-RU" dirty="0"/>
          </a:p>
          <a:p>
            <a:endParaRPr lang="ru-RU" dirty="0"/>
          </a:p>
        </p:txBody>
      </p:sp>
      <p:pic>
        <p:nvPicPr>
          <p:cNvPr id="8" name="Рисунок 7" descr="lepeshki_s_bekonom_lukom_i_sirom-33416.jpg"/>
          <p:cNvPicPr>
            <a:picLocks noChangeAspect="1"/>
          </p:cNvPicPr>
          <p:nvPr/>
        </p:nvPicPr>
        <p:blipFill>
          <a:blip r:embed="rId2"/>
          <a:stretch>
            <a:fillRect/>
          </a:stretch>
        </p:blipFill>
        <p:spPr>
          <a:xfrm>
            <a:off x="2367818" y="1556792"/>
            <a:ext cx="6424401" cy="4286280"/>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524000"/>
            <a:ext cx="2500298" cy="4572000"/>
          </a:xfrm>
        </p:spPr>
        <p:txBody>
          <a:bodyPr>
            <a:normAutofit/>
          </a:bodyPr>
          <a:lstStyle/>
          <a:p>
            <a:r>
              <a:rPr lang="en-US" dirty="0" smtClean="0"/>
              <a:t> </a:t>
            </a:r>
            <a:r>
              <a:rPr lang="en-US" dirty="0"/>
              <a:t> Dishes from beef are extremely popular in British cooking. Roast beef  is often served medium rare. </a:t>
            </a:r>
            <a:endParaRPr lang="ru-RU" dirty="0"/>
          </a:p>
          <a:p>
            <a:endParaRPr lang="ru-RU" dirty="0"/>
          </a:p>
        </p:txBody>
      </p:sp>
      <p:sp>
        <p:nvSpPr>
          <p:cNvPr id="3" name="Заголовок 2"/>
          <p:cNvSpPr>
            <a:spLocks noGrp="1"/>
          </p:cNvSpPr>
          <p:nvPr>
            <p:ph type="title"/>
          </p:nvPr>
        </p:nvSpPr>
        <p:spPr/>
        <p:txBody>
          <a:bodyPr/>
          <a:lstStyle/>
          <a:p>
            <a:r>
              <a:rPr smtClean="0"/>
              <a:t>                      Roast beef</a:t>
            </a:r>
            <a:endParaRPr lang="ru-RU" dirty="0"/>
          </a:p>
        </p:txBody>
      </p:sp>
      <p:pic>
        <p:nvPicPr>
          <p:cNvPr id="4" name="Рисунок 3" descr="rosf.jpg"/>
          <p:cNvPicPr>
            <a:picLocks noChangeAspect="1"/>
          </p:cNvPicPr>
          <p:nvPr/>
        </p:nvPicPr>
        <p:blipFill>
          <a:blip r:embed="rId2"/>
          <a:stretch>
            <a:fillRect/>
          </a:stretch>
        </p:blipFill>
        <p:spPr>
          <a:xfrm>
            <a:off x="3203652" y="2571744"/>
            <a:ext cx="4253308" cy="3071834"/>
          </a:xfrm>
          <a:prstGeom prst="rect">
            <a:avLst/>
          </a:prstGeom>
          <a:solidFill>
            <a:srgbClr val="FFFFFF">
              <a:shade val="85000"/>
            </a:srgbClr>
          </a:solidFill>
          <a:ln w="1905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5" name="Рисунок 4" descr="myaso2.jpg"/>
          <p:cNvPicPr>
            <a:picLocks noChangeAspect="1"/>
          </p:cNvPicPr>
          <p:nvPr/>
        </p:nvPicPr>
        <p:blipFill>
          <a:blip r:embed="rId3"/>
          <a:stretch>
            <a:fillRect/>
          </a:stretch>
        </p:blipFill>
        <p:spPr>
          <a:xfrm rot="839820">
            <a:off x="5677613" y="1197379"/>
            <a:ext cx="3062943" cy="2039045"/>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524000"/>
            <a:ext cx="2571736" cy="4572000"/>
          </a:xfrm>
        </p:spPr>
        <p:txBody>
          <a:bodyPr>
            <a:normAutofit fontScale="92500"/>
          </a:bodyPr>
          <a:lstStyle/>
          <a:p>
            <a:r>
              <a:rPr lang="en-US" dirty="0"/>
              <a:t>Chicken is widely eaten. Turkey is ignored for 11 months of the year, but once Christmas comes around, all is getting their bird and boasting how much it weighs</a:t>
            </a:r>
            <a:endParaRPr lang="ru-RU" dirty="0"/>
          </a:p>
        </p:txBody>
      </p:sp>
      <p:sp>
        <p:nvSpPr>
          <p:cNvPr id="3" name="Заголовок 2"/>
          <p:cNvSpPr>
            <a:spLocks noGrp="1"/>
          </p:cNvSpPr>
          <p:nvPr>
            <p:ph type="title"/>
          </p:nvPr>
        </p:nvSpPr>
        <p:spPr/>
        <p:txBody>
          <a:bodyPr/>
          <a:lstStyle/>
          <a:p>
            <a:r>
              <a:rPr lang="ru-RU" dirty="0" smtClean="0"/>
              <a:t>                 </a:t>
            </a:r>
            <a:r>
              <a:rPr lang="en-US" dirty="0"/>
              <a:t>R</a:t>
            </a:r>
            <a:r>
              <a:rPr lang="en-US" dirty="0" smtClean="0"/>
              <a:t>oast turkey</a:t>
            </a:r>
            <a:endParaRPr lang="ru-RU" dirty="0"/>
          </a:p>
        </p:txBody>
      </p:sp>
      <p:pic>
        <p:nvPicPr>
          <p:cNvPr id="4" name="Рисунок 3" descr="gus_chernosliv_41.jpg"/>
          <p:cNvPicPr>
            <a:picLocks noChangeAspect="1"/>
          </p:cNvPicPr>
          <p:nvPr/>
        </p:nvPicPr>
        <p:blipFill>
          <a:blip r:embed="rId2"/>
          <a:stretch>
            <a:fillRect/>
          </a:stretch>
        </p:blipFill>
        <p:spPr>
          <a:xfrm>
            <a:off x="2714612" y="1500174"/>
            <a:ext cx="5867400" cy="4400550"/>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buFont typeface="Arial" pitchFamily="34" charset="0"/>
              <a:buChar char="•"/>
            </a:pPr>
            <a:r>
              <a:rPr lang="en-US" dirty="0"/>
              <a:t>A</a:t>
            </a:r>
            <a:r>
              <a:rPr lang="en-US" dirty="0" smtClean="0"/>
              <a:t>lmost every main</a:t>
            </a:r>
          </a:p>
          <a:p>
            <a:pPr marL="0" indent="0">
              <a:buNone/>
            </a:pPr>
            <a:r>
              <a:rPr lang="en-US" dirty="0" smtClean="0"/>
              <a:t>dish has its accompanying</a:t>
            </a:r>
          </a:p>
          <a:p>
            <a:pPr marL="0" indent="0">
              <a:buNone/>
            </a:pPr>
            <a:r>
              <a:rPr lang="en-US" dirty="0" smtClean="0"/>
              <a:t>sauce. The most popular</a:t>
            </a:r>
          </a:p>
          <a:p>
            <a:pPr marL="0" indent="0">
              <a:buNone/>
            </a:pPr>
            <a:r>
              <a:rPr lang="en-US" dirty="0" smtClean="0"/>
              <a:t>sauce is gravy. Gravy </a:t>
            </a:r>
          </a:p>
          <a:p>
            <a:pPr marL="0" indent="0">
              <a:buNone/>
            </a:pPr>
            <a:r>
              <a:rPr lang="en-US" dirty="0" smtClean="0"/>
              <a:t>is made from the juice</a:t>
            </a:r>
          </a:p>
          <a:p>
            <a:pPr marL="0" indent="0">
              <a:buNone/>
            </a:pPr>
            <a:r>
              <a:rPr lang="en-US" dirty="0" smtClean="0"/>
              <a:t>that comes from meat </a:t>
            </a:r>
          </a:p>
          <a:p>
            <a:pPr marL="0" indent="0">
              <a:buNone/>
            </a:pPr>
            <a:r>
              <a:rPr lang="en-US" dirty="0" smtClean="0"/>
              <a:t>as it cooks mixed with</a:t>
            </a:r>
          </a:p>
          <a:p>
            <a:pPr marL="0" indent="0">
              <a:buNone/>
            </a:pPr>
            <a:r>
              <a:rPr lang="en-US" dirty="0" smtClean="0"/>
              <a:t>flour and water.</a:t>
            </a:r>
          </a:p>
        </p:txBody>
      </p:sp>
      <p:sp>
        <p:nvSpPr>
          <p:cNvPr id="3" name="Заголовок 2"/>
          <p:cNvSpPr>
            <a:spLocks noGrp="1"/>
          </p:cNvSpPr>
          <p:nvPr>
            <p:ph type="title"/>
          </p:nvPr>
        </p:nvSpPr>
        <p:spPr/>
        <p:txBody>
          <a:bodyPr/>
          <a:lstStyle/>
          <a:p>
            <a:endParaRPr lang="ru-RU"/>
          </a:p>
        </p:txBody>
      </p:sp>
      <p:pic>
        <p:nvPicPr>
          <p:cNvPr id="2051" name="Picture 3" descr="C:\Users\ник\Desktop\sous_sals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429000"/>
            <a:ext cx="3888432" cy="287095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2050" name="Picture 2" descr="C:\Users\ник\Desktop\podlivka-008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1412776"/>
            <a:ext cx="2880320" cy="21602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7208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524000"/>
            <a:ext cx="2500330" cy="4572000"/>
          </a:xfrm>
        </p:spPr>
        <p:txBody>
          <a:bodyPr>
            <a:normAutofit/>
          </a:bodyPr>
          <a:lstStyle/>
          <a:p>
            <a:r>
              <a:rPr lang="en-US" dirty="0"/>
              <a:t>With the advantage of rich source of seafood, British cooking developed a great variety of methods for cooking fish.</a:t>
            </a:r>
            <a:endParaRPr lang="ru-RU" dirty="0"/>
          </a:p>
          <a:p>
            <a:endParaRPr lang="ru-RU" dirty="0"/>
          </a:p>
        </p:txBody>
      </p:sp>
      <p:sp>
        <p:nvSpPr>
          <p:cNvPr id="3" name="Заголовок 2"/>
          <p:cNvSpPr>
            <a:spLocks noGrp="1"/>
          </p:cNvSpPr>
          <p:nvPr>
            <p:ph type="title"/>
          </p:nvPr>
        </p:nvSpPr>
        <p:spPr/>
        <p:txBody>
          <a:bodyPr/>
          <a:lstStyle/>
          <a:p>
            <a:r>
              <a:rPr smtClean="0"/>
              <a:t>                  Roasted Salmon</a:t>
            </a:r>
            <a:endParaRPr lang="ru-RU" dirty="0"/>
          </a:p>
        </p:txBody>
      </p:sp>
      <p:pic>
        <p:nvPicPr>
          <p:cNvPr id="4" name="Рисунок 3" descr="1679_club-fish.ru_1.jpg"/>
          <p:cNvPicPr>
            <a:picLocks noChangeAspect="1"/>
          </p:cNvPicPr>
          <p:nvPr/>
        </p:nvPicPr>
        <p:blipFill>
          <a:blip r:embed="rId2"/>
          <a:stretch>
            <a:fillRect/>
          </a:stretch>
        </p:blipFill>
        <p:spPr>
          <a:xfrm rot="549036">
            <a:off x="2820191" y="1880418"/>
            <a:ext cx="4160309" cy="3457554"/>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5" name="Рисунок 4" descr="2548.JPG"/>
          <p:cNvPicPr>
            <a:picLocks noChangeAspect="1"/>
          </p:cNvPicPr>
          <p:nvPr/>
        </p:nvPicPr>
        <p:blipFill>
          <a:blip r:embed="rId3"/>
          <a:stretch>
            <a:fillRect/>
          </a:stretch>
        </p:blipFill>
        <p:spPr>
          <a:xfrm>
            <a:off x="6357950" y="785794"/>
            <a:ext cx="2428892" cy="2024077"/>
          </a:xfrm>
          <a:prstGeom prst="rect">
            <a:avLst/>
          </a:prstGeom>
          <a:solidFill>
            <a:srgbClr val="FFFFFF">
              <a:shade val="85000"/>
            </a:srgbClr>
          </a:solidFill>
          <a:ln w="1905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6" name="Рисунок 5" descr="image4d50dee916f2c-440x300.jpg"/>
          <p:cNvPicPr>
            <a:picLocks noChangeAspect="1"/>
          </p:cNvPicPr>
          <p:nvPr/>
        </p:nvPicPr>
        <p:blipFill>
          <a:blip r:embed="rId4"/>
          <a:stretch>
            <a:fillRect/>
          </a:stretch>
        </p:blipFill>
        <p:spPr>
          <a:xfrm>
            <a:off x="6286512" y="4357694"/>
            <a:ext cx="2379426" cy="1857378"/>
          </a:xfrm>
          <a:prstGeom prst="rect">
            <a:avLst/>
          </a:prstGeom>
          <a:solidFill>
            <a:srgbClr val="FFFFFF">
              <a:shade val="85000"/>
            </a:srgbClr>
          </a:solidFill>
          <a:ln w="1905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412775"/>
            <a:ext cx="2987824" cy="5121953"/>
          </a:xfrm>
        </p:spPr>
        <p:txBody>
          <a:bodyPr>
            <a:normAutofit fontScale="85000" lnSpcReduction="10000"/>
          </a:bodyPr>
          <a:lstStyle/>
          <a:p>
            <a:r>
              <a:rPr lang="en-US" dirty="0"/>
              <a:t> Farmers have grown potatoes since 1585 when it was brought to England. It is eaten in a variety of ways, almost at every meal. Most commonly, potatoes are boiled-the new variety in their jackets, while the old are peeled and then usually mashed with grated garlic, onion or milk.</a:t>
            </a:r>
            <a:endParaRPr lang="ru-RU" dirty="0"/>
          </a:p>
        </p:txBody>
      </p:sp>
      <p:sp>
        <p:nvSpPr>
          <p:cNvPr id="3" name="Заголовок 2"/>
          <p:cNvSpPr>
            <a:spLocks noGrp="1"/>
          </p:cNvSpPr>
          <p:nvPr>
            <p:ph type="title"/>
          </p:nvPr>
        </p:nvSpPr>
        <p:spPr>
          <a:xfrm>
            <a:off x="500034" y="214290"/>
            <a:ext cx="8229600" cy="1219200"/>
          </a:xfrm>
        </p:spPr>
        <p:txBody>
          <a:bodyPr>
            <a:normAutofit fontScale="90000"/>
          </a:bodyPr>
          <a:lstStyle/>
          <a:p>
            <a:r>
              <a:rPr dirty="0" smtClean="0"/>
              <a:t>Baked red potatoes with bacon and cheese</a:t>
            </a:r>
            <a:endParaRPr lang="ru-RU" dirty="0"/>
          </a:p>
        </p:txBody>
      </p:sp>
      <p:pic>
        <p:nvPicPr>
          <p:cNvPr id="4" name="Рисунок 3" descr="imgpreview (1).jpg"/>
          <p:cNvPicPr>
            <a:picLocks noChangeAspect="1"/>
          </p:cNvPicPr>
          <p:nvPr/>
        </p:nvPicPr>
        <p:blipFill>
          <a:blip r:embed="rId2"/>
          <a:stretch>
            <a:fillRect/>
          </a:stretch>
        </p:blipFill>
        <p:spPr>
          <a:xfrm>
            <a:off x="4572000" y="1142984"/>
            <a:ext cx="4314848" cy="3231466"/>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5" name="Рисунок 4" descr="1396452965_9362.jpg288501849.jpeg"/>
          <p:cNvPicPr>
            <a:picLocks noChangeAspect="1"/>
          </p:cNvPicPr>
          <p:nvPr/>
        </p:nvPicPr>
        <p:blipFill>
          <a:blip r:embed="rId3"/>
          <a:stretch>
            <a:fillRect/>
          </a:stretch>
        </p:blipFill>
        <p:spPr>
          <a:xfrm rot="531246">
            <a:off x="3125939" y="3517384"/>
            <a:ext cx="4143404" cy="2714644"/>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6" name="Рисунок 5" descr="imgpreview (2).jpg"/>
          <p:cNvPicPr>
            <a:picLocks noChangeAspect="1"/>
          </p:cNvPicPr>
          <p:nvPr/>
        </p:nvPicPr>
        <p:blipFill>
          <a:blip r:embed="rId4"/>
          <a:stretch>
            <a:fillRect/>
          </a:stretch>
        </p:blipFill>
        <p:spPr>
          <a:xfrm rot="21150984">
            <a:off x="2868570" y="1073472"/>
            <a:ext cx="2638425" cy="1658533"/>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3065" y="1419649"/>
            <a:ext cx="2500330" cy="5001344"/>
          </a:xfrm>
        </p:spPr>
        <p:txBody>
          <a:bodyPr>
            <a:normAutofit fontScale="47500" lnSpcReduction="20000"/>
          </a:bodyPr>
          <a:lstStyle/>
          <a:p>
            <a:r>
              <a:rPr lang="en-US" sz="4400" dirty="0"/>
              <a:t>Nowadays British food is influenced by European and Asian cuisines. One of the reasons that English cooking is changing and improving is that so many people have been spending their holidays abroad and have learned to appreciate unfamiliar dishes</a:t>
            </a:r>
            <a:r>
              <a:rPr lang="en-US" dirty="0"/>
              <a:t>. </a:t>
            </a:r>
            <a:endParaRPr lang="ru-RU" dirty="0"/>
          </a:p>
          <a:p>
            <a:endParaRPr lang="ru-RU" dirty="0"/>
          </a:p>
        </p:txBody>
      </p:sp>
      <p:sp>
        <p:nvSpPr>
          <p:cNvPr id="3" name="Заголовок 2"/>
          <p:cNvSpPr>
            <a:spLocks noGrp="1"/>
          </p:cNvSpPr>
          <p:nvPr>
            <p:ph type="title"/>
          </p:nvPr>
        </p:nvSpPr>
        <p:spPr/>
        <p:txBody>
          <a:bodyPr/>
          <a:lstStyle/>
          <a:p>
            <a:endParaRPr lang="ru-RU" dirty="0"/>
          </a:p>
        </p:txBody>
      </p:sp>
      <p:pic>
        <p:nvPicPr>
          <p:cNvPr id="5" name="Рисунок 4" descr="1387307_26853-220x0.jpg"/>
          <p:cNvPicPr>
            <a:picLocks noChangeAspect="1"/>
          </p:cNvPicPr>
          <p:nvPr/>
        </p:nvPicPr>
        <p:blipFill>
          <a:blip r:embed="rId2"/>
          <a:stretch>
            <a:fillRect/>
          </a:stretch>
        </p:blipFill>
        <p:spPr>
          <a:xfrm>
            <a:off x="4929190" y="1571612"/>
            <a:ext cx="3919844" cy="3314050"/>
          </a:xfrm>
          <a:prstGeom prst="rect">
            <a:avLst/>
          </a:prstGeom>
          <a:solidFill>
            <a:srgbClr val="FFFFFF">
              <a:shade val="85000"/>
            </a:srgbClr>
          </a:solidFill>
          <a:ln w="1905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027" name="Picture 3" descr="C:\Users\ник\Desktop\Pizz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4692" y="3789040"/>
            <a:ext cx="3754420" cy="24612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1028" name="Picture 4" descr="C:\Users\ник\Desktop\main_sushi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2045" y="1700808"/>
            <a:ext cx="2697088" cy="16570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445004"/>
      </p:ext>
    </p:extLst>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136</TotalTime>
  <Words>310</Words>
  <Application>Microsoft Office PowerPoint</Application>
  <PresentationFormat>Экран (4:3)</PresentationFormat>
  <Paragraphs>22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Бумажная</vt:lpstr>
      <vt:lpstr>Main British courses          </vt:lpstr>
      <vt:lpstr>Презентация PowerPoint</vt:lpstr>
      <vt:lpstr>                      Roast beef</vt:lpstr>
      <vt:lpstr>                 Roast turkey</vt:lpstr>
      <vt:lpstr>Презентация PowerPoint</vt:lpstr>
      <vt:lpstr>                  Roasted Salmon</vt:lpstr>
      <vt:lpstr>Baked red potatoes with bacon and cheese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блюда Англии</dc:title>
  <dc:creator>Анастасия</dc:creator>
  <cp:lastModifiedBy>ник</cp:lastModifiedBy>
  <cp:revision>20</cp:revision>
  <dcterms:created xsi:type="dcterms:W3CDTF">2015-03-14T15:15:20Z</dcterms:created>
  <dcterms:modified xsi:type="dcterms:W3CDTF">2015-03-19T18:44:30Z</dcterms:modified>
</cp:coreProperties>
</file>