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56" r:id="rId3"/>
    <p:sldId id="257" r:id="rId4"/>
    <p:sldId id="258" r:id="rId5"/>
    <p:sldId id="260" r:id="rId6"/>
    <p:sldId id="259"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4C71EC6-210F-42DE-9C53-41977AD35B3D}" type="datetimeFigureOut">
              <a:rPr lang="ru-RU" smtClean="0"/>
              <a:pPr/>
              <a:t>21.03.2015</a:t>
            </a:fld>
            <a:endParaRPr lang="ru-RU"/>
          </a:p>
        </p:txBody>
      </p:sp>
      <p:sp>
        <p:nvSpPr>
          <p:cNvPr id="5" name="Footer Placeholder 4"/>
          <p:cNvSpPr>
            <a:spLocks noGrp="1"/>
          </p:cNvSpPr>
          <p:nvPr>
            <p:ph type="ftr" sz="quarter" idx="11"/>
          </p:nvPr>
        </p:nvSpPr>
        <p:spPr>
          <a:xfrm>
            <a:off x="1174044" y="5357592"/>
            <a:ext cx="5034845" cy="365125"/>
          </a:xfrm>
        </p:spPr>
        <p:txBody>
          <a:bodyPr/>
          <a:lstStyle/>
          <a:p>
            <a:endParaRPr lang="ru-RU"/>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21.03.2015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21.03.2015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21.03.2015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21.03.2015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21.03.2015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9" name="Content Placeholder 8"/>
          <p:cNvSpPr>
            <a:spLocks noGrp="1"/>
          </p:cNvSpPr>
          <p:nvPr>
            <p:ph sz="quarter" idx="13"/>
          </p:nvPr>
        </p:nvSpPr>
        <p:spPr>
          <a:xfrm>
            <a:off x="1298448" y="2121407"/>
            <a:ext cx="3200400" cy="360273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pPr/>
              <a:t>21.03.2015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
        <p:nvSpPr>
          <p:cNvPr id="11" name="Content Placeholder 10"/>
          <p:cNvSpPr>
            <a:spLocks noGrp="1"/>
          </p:cNvSpPr>
          <p:nvPr>
            <p:ph sz="quarter" idx="13"/>
          </p:nvPr>
        </p:nvSpPr>
        <p:spPr>
          <a:xfrm>
            <a:off x="1298448" y="2944368"/>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21.03.2015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21.03.2015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smtClean="0"/>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1698" y="5885672"/>
            <a:ext cx="1213821" cy="365125"/>
          </a:xfrm>
        </p:spPr>
        <p:txBody>
          <a:bodyPr/>
          <a:lstStyle/>
          <a:p>
            <a:fld id="{B4C71EC6-210F-42DE-9C53-41977AD35B3D}" type="datetimeFigureOut">
              <a:rPr lang="ru-RU" smtClean="0"/>
              <a:pPr/>
              <a:t>21.03.2015</a:t>
            </a:fld>
            <a:endParaRPr lang="ru-RU"/>
          </a:p>
        </p:txBody>
      </p:sp>
      <p:sp>
        <p:nvSpPr>
          <p:cNvPr id="6" name="Footer Placeholder 5"/>
          <p:cNvSpPr>
            <a:spLocks noGrp="1"/>
          </p:cNvSpPr>
          <p:nvPr>
            <p:ph type="ftr" sz="quarter" idx="11"/>
          </p:nvPr>
        </p:nvSpPr>
        <p:spPr>
          <a:xfrm rot="-60000">
            <a:off x="914554" y="5829261"/>
            <a:ext cx="3522607" cy="365125"/>
          </a:xfrm>
        </p:spPr>
        <p:txBody>
          <a:bodyPr/>
          <a:lstStyle/>
          <a:p>
            <a:endParaRPr lang="ru-RU"/>
          </a:p>
        </p:txBody>
      </p:sp>
      <p:sp>
        <p:nvSpPr>
          <p:cNvPr id="7" name="Slide Number Placeholder 6"/>
          <p:cNvSpPr>
            <a:spLocks noGrp="1"/>
          </p:cNvSpPr>
          <p:nvPr>
            <p:ph type="sldNum" sz="quarter" idx="12"/>
          </p:nvPr>
        </p:nvSpPr>
        <p:spPr>
          <a:xfrm rot="60000">
            <a:off x="7557313" y="5896961"/>
            <a:ext cx="554023" cy="365125"/>
          </a:xfrm>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5936" y="5888737"/>
            <a:ext cx="1213821" cy="365125"/>
          </a:xfrm>
        </p:spPr>
        <p:txBody>
          <a:bodyPr/>
          <a:lstStyle/>
          <a:p>
            <a:fld id="{B4C71EC6-210F-42DE-9C53-41977AD35B3D}" type="datetimeFigureOut">
              <a:rPr lang="ru-RU" smtClean="0"/>
              <a:pPr/>
              <a:t>21.03.2015</a:t>
            </a:fld>
            <a:endParaRPr lang="ru-RU"/>
          </a:p>
        </p:txBody>
      </p:sp>
      <p:sp>
        <p:nvSpPr>
          <p:cNvPr id="6" name="Footer Placeholder 5"/>
          <p:cNvSpPr>
            <a:spLocks noGrp="1"/>
          </p:cNvSpPr>
          <p:nvPr>
            <p:ph type="ftr" sz="quarter" idx="11"/>
          </p:nvPr>
        </p:nvSpPr>
        <p:spPr>
          <a:xfrm rot="-60000">
            <a:off x="914569" y="5831037"/>
            <a:ext cx="3319043" cy="365125"/>
          </a:xfrm>
        </p:spPr>
        <p:txBody>
          <a:bodyPr/>
          <a:lstStyle/>
          <a:p>
            <a:endParaRPr lang="ru-RU"/>
          </a:p>
        </p:txBody>
      </p:sp>
      <p:sp>
        <p:nvSpPr>
          <p:cNvPr id="7" name="Slide Number Placeholder 6"/>
          <p:cNvSpPr>
            <a:spLocks noGrp="1"/>
          </p:cNvSpPr>
          <p:nvPr>
            <p:ph type="sldNum" sz="quarter" idx="12"/>
          </p:nvPr>
        </p:nvSpPr>
        <p:spPr>
          <a:xfrm rot="60000">
            <a:off x="7562089" y="5900026"/>
            <a:ext cx="554023" cy="365125"/>
          </a:xfrm>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4C71EC6-210F-42DE-9C53-41977AD35B3D}" type="datetimeFigureOut">
              <a:rPr lang="ru-RU" smtClean="0"/>
              <a:pPr/>
              <a:t>21.03.2015</a:t>
            </a:fld>
            <a:endParaRPr lang="ru-RU"/>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ru-RU"/>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Welcome to our </a:t>
            </a:r>
            <a:r>
              <a:rPr lang="en-US" smtClean="0"/>
              <a:t>English pub! </a:t>
            </a:r>
            <a:endParaRPr lang="ru-RU" dirty="0"/>
          </a:p>
        </p:txBody>
      </p:sp>
      <p:sp>
        <p:nvSpPr>
          <p:cNvPr id="3" name="Подзаголовок 2"/>
          <p:cNvSpPr>
            <a:spLocks noGrp="1"/>
          </p:cNvSpPr>
          <p:nvPr>
            <p:ph type="subTitle" idx="1"/>
          </p:nvPr>
        </p:nvSpPr>
        <p:spPr/>
        <p:txBody>
          <a:bodyPr/>
          <a:lstStyle/>
          <a:p>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908720"/>
            <a:ext cx="3240361" cy="5184576"/>
          </a:xfrm>
        </p:spPr>
        <p:txBody>
          <a:bodyPr>
            <a:normAutofit lnSpcReduction="10000"/>
          </a:bodyPr>
          <a:lstStyle/>
          <a:p>
            <a:pPr marL="0" indent="0">
              <a:buNone/>
            </a:pPr>
            <a:r>
              <a:rPr lang="en-US" sz="2800" dirty="0">
                <a:latin typeface="+mj-lt"/>
              </a:rPr>
              <a:t>Soup is the usual start for dinner. Soups come for the most part in two categories: thick and thin.</a:t>
            </a:r>
            <a:endParaRPr lang="ru-RU" sz="2800" dirty="0">
              <a:latin typeface="+mj-lt"/>
            </a:endParaRPr>
          </a:p>
          <a:p>
            <a:pPr marL="0" indent="0">
              <a:buNone/>
            </a:pPr>
            <a:r>
              <a:rPr lang="en-US" sz="2800" dirty="0" smtClean="0">
                <a:latin typeface="+mj-lt"/>
              </a:rPr>
              <a:t>  </a:t>
            </a:r>
            <a:r>
              <a:rPr lang="en-US" sz="2800" dirty="0">
                <a:latin typeface="+mj-lt"/>
              </a:rPr>
              <a:t>There is often a fine line between a stew, a broth and a soup. Soup is generally regarded as a lighter meal</a:t>
            </a:r>
            <a:r>
              <a:rPr lang="en-US" sz="2800" dirty="0"/>
              <a:t>. </a:t>
            </a:r>
            <a:endParaRPr lang="ru-RU" sz="2800" dirty="0"/>
          </a:p>
          <a:p>
            <a:endParaRPr lang="ru-RU" dirty="0"/>
          </a:p>
        </p:txBody>
      </p:sp>
      <p:pic>
        <p:nvPicPr>
          <p:cNvPr id="4098" name="Picture 2" descr="C:\Users\Ольга Веснина\Desktop\скачанные файлы.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16016" y="1556792"/>
            <a:ext cx="3875636" cy="496855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66892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27584" y="980728"/>
            <a:ext cx="3498287" cy="5107681"/>
          </a:xfrm>
        </p:spPr>
        <p:txBody>
          <a:bodyPr>
            <a:normAutofit lnSpcReduction="10000"/>
          </a:bodyPr>
          <a:lstStyle/>
          <a:p>
            <a:pPr marL="0" indent="0" algn="just">
              <a:buNone/>
            </a:pPr>
            <a:r>
              <a:rPr lang="en-US" sz="2800" dirty="0">
                <a:latin typeface="+mj-lt"/>
              </a:rPr>
              <a:t>Britain is </a:t>
            </a:r>
            <a:r>
              <a:rPr lang="en-US" sz="2800" dirty="0" smtClean="0">
                <a:latin typeface="+mj-lt"/>
              </a:rPr>
              <a:t>a home </a:t>
            </a:r>
            <a:r>
              <a:rPr lang="en-US" sz="2800" dirty="0">
                <a:latin typeface="+mj-lt"/>
              </a:rPr>
              <a:t>to so many delicious recipes. Whether you fancy reproducing the tasty dishes from English, Ireland, Scotland or Wales, there are lots of different recipes you can play around with, to make great dishes for your friends or family</a:t>
            </a:r>
            <a:r>
              <a:rPr lang="en-US" dirty="0">
                <a:latin typeface="+mj-lt"/>
              </a:rPr>
              <a:t>.</a:t>
            </a:r>
            <a:endParaRPr lang="ru-RU" dirty="0">
              <a:latin typeface="+mj-lt"/>
            </a:endParaRPr>
          </a:p>
          <a:p>
            <a:endParaRPr lang="ru-RU" dirty="0"/>
          </a:p>
        </p:txBody>
      </p:sp>
      <p:pic>
        <p:nvPicPr>
          <p:cNvPr id="3074" name="Picture 2" descr="C:\Users\Ольга Веснина\Desktop\Wrap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372200" y="3639074"/>
            <a:ext cx="2102569" cy="28034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pic>
        <p:nvPicPr>
          <p:cNvPr id="3075" name="Picture 3" descr="C:\Users\Ольга Веснина\Desktop\images (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493486" y="692696"/>
            <a:ext cx="4159378" cy="259228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09362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5023" y="817582"/>
            <a:ext cx="3981033" cy="4987682"/>
          </a:xfrm>
        </p:spPr>
        <p:txBody>
          <a:bodyPr>
            <a:normAutofit fontScale="90000"/>
          </a:bodyPr>
          <a:lstStyle/>
          <a:p>
            <a:r>
              <a:rPr lang="en-US" sz="3600" dirty="0"/>
              <a:t>From classic English prawn cocktail to Scottish seafood dishes, Irish onion rings  or Welsh rarebit, there are appetizer recipes for all occasions</a:t>
            </a:r>
            <a:r>
              <a:rPr lang="en-US" dirty="0"/>
              <a:t>. </a:t>
            </a:r>
            <a:r>
              <a:rPr lang="ru-RU" dirty="0"/>
              <a:t/>
            </a:r>
            <a:br>
              <a:rPr lang="ru-RU" dirty="0"/>
            </a:br>
            <a:endParaRPr lang="ru-RU" dirty="0"/>
          </a:p>
        </p:txBody>
      </p:sp>
      <p:pic>
        <p:nvPicPr>
          <p:cNvPr id="5" name="Picture 3" descr="C:\Users\Ольга Веснина\Desktop\images.jpg"/>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tretch>
            <a:fillRect/>
          </a:stretch>
        </p:blipFill>
        <p:spPr bwMode="auto">
          <a:xfrm>
            <a:off x="5796136" y="404664"/>
            <a:ext cx="3036565" cy="194513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pic>
        <p:nvPicPr>
          <p:cNvPr id="2050" name="Picture 2" descr="C:\Users\Ольга Веснина\Desktop\recipes-originalxl-7ad487ab-74da-4247-bd83-fbed1e4ac055.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580112" y="3356992"/>
            <a:ext cx="3175000" cy="3175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44772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5023" y="817582"/>
            <a:ext cx="4053041" cy="5131698"/>
          </a:xfrm>
        </p:spPr>
        <p:txBody>
          <a:bodyPr>
            <a:noAutofit/>
          </a:bodyPr>
          <a:lstStyle/>
          <a:p>
            <a:r>
              <a:rPr lang="en-US" sz="2800" dirty="0"/>
              <a:t>Starter recipes from England tend to be traditional  to prepare for your dinner party or event. There is a vast array of traditionally grown local fruits and vegetables, which can be used for your starter.</a:t>
            </a:r>
            <a:r>
              <a:rPr lang="ru-RU" sz="2800" dirty="0"/>
              <a:t/>
            </a:r>
            <a:br>
              <a:rPr lang="ru-RU" sz="2800" dirty="0"/>
            </a:br>
            <a:endParaRPr lang="ru-RU" sz="2800" dirty="0"/>
          </a:p>
        </p:txBody>
      </p:sp>
      <p:pic>
        <p:nvPicPr>
          <p:cNvPr id="4" name="Объект 3" descr="Best British Appetizers"/>
          <p:cNvPicPr>
            <a:picLocks noGrp="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92080" y="1196752"/>
            <a:ext cx="2834464" cy="439248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xmlns="" val="2341917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7" y="980728"/>
            <a:ext cx="7304692" cy="1872208"/>
          </a:xfrm>
        </p:spPr>
        <p:txBody>
          <a:bodyPr>
            <a:noAutofit/>
          </a:bodyPr>
          <a:lstStyle/>
          <a:p>
            <a:r>
              <a:rPr lang="en-US" sz="2800" dirty="0"/>
              <a:t>Salads are often chosen for an appetizer because they are light, tasty and can be easily prepared in advance. </a:t>
            </a:r>
            <a:r>
              <a:rPr lang="ru-RU" sz="2800" dirty="0"/>
              <a:t/>
            </a:r>
            <a:br>
              <a:rPr lang="ru-RU" sz="2800" dirty="0"/>
            </a:br>
            <a:endParaRPr lang="ru-RU" sz="2800" dirty="0"/>
          </a:p>
        </p:txBody>
      </p:sp>
      <p:sp>
        <p:nvSpPr>
          <p:cNvPr id="3" name="Объект 2"/>
          <p:cNvSpPr>
            <a:spLocks noGrp="1"/>
          </p:cNvSpPr>
          <p:nvPr>
            <p:ph idx="1"/>
          </p:nvPr>
        </p:nvSpPr>
        <p:spPr>
          <a:xfrm>
            <a:off x="755577" y="3212975"/>
            <a:ext cx="3816424" cy="2880321"/>
          </a:xfrm>
        </p:spPr>
        <p:txBody>
          <a:bodyPr>
            <a:normAutofit/>
          </a:bodyPr>
          <a:lstStyle/>
          <a:p>
            <a:pPr marL="0" indent="0" algn="ctr">
              <a:buNone/>
            </a:pPr>
            <a:r>
              <a:rPr lang="en-US" sz="2800" dirty="0" smtClean="0">
                <a:latin typeface="+mj-lt"/>
              </a:rPr>
              <a:t>   Seafood </a:t>
            </a:r>
            <a:r>
              <a:rPr lang="en-US" sz="2800" dirty="0">
                <a:latin typeface="+mj-lt"/>
              </a:rPr>
              <a:t>is an excellent choice as a traditional British appetizer, and there is some fantastic seafood to choose from.</a:t>
            </a:r>
            <a:endParaRPr lang="ru-RU" sz="2800" dirty="0">
              <a:latin typeface="+mj-lt"/>
            </a:endParaRPr>
          </a:p>
          <a:p>
            <a:endParaRPr lang="ru-RU" dirty="0"/>
          </a:p>
        </p:txBody>
      </p:sp>
      <p:pic>
        <p:nvPicPr>
          <p:cNvPr id="1026" name="Picture 2" descr="C:\Users\Ольга Веснина\Desktop\436x290xlabskaus-436x290.jpg.pagespeed.ic.AzKPpNzyPr.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44008" y="2780928"/>
            <a:ext cx="4152900" cy="276225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7204998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Кнопка">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23</TotalTime>
  <Words>208</Words>
  <Application>Microsoft Office PowerPoint</Application>
  <PresentationFormat>Экран (4:3)</PresentationFormat>
  <Paragraphs>8</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Кнопка</vt:lpstr>
      <vt:lpstr>Welcome to our English pub! </vt:lpstr>
      <vt:lpstr>Слайд 2</vt:lpstr>
      <vt:lpstr>Слайд 3</vt:lpstr>
      <vt:lpstr>From classic English prawn cocktail to Scottish seafood dishes, Irish onion rings  or Welsh rarebit, there are appetizer recipes for all occasions.  </vt:lpstr>
      <vt:lpstr>Starter recipes from England tend to be traditional  to prepare for your dinner party or event. There is a vast array of traditionally grown local fruits and vegetables, which can be used for your starter. </vt:lpstr>
      <vt:lpstr>Salads are often chosen for an appetizer because they are light, tasty and can be easily prepared in advance.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Ольга Веснина</dc:creator>
  <cp:lastModifiedBy>User</cp:lastModifiedBy>
  <cp:revision>9</cp:revision>
  <dcterms:created xsi:type="dcterms:W3CDTF">2015-03-19T17:11:45Z</dcterms:created>
  <dcterms:modified xsi:type="dcterms:W3CDTF">2015-03-21T05:33:30Z</dcterms:modified>
</cp:coreProperties>
</file>