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9" r:id="rId3"/>
    <p:sldId id="262" r:id="rId4"/>
    <p:sldId id="265" r:id="rId5"/>
    <p:sldId id="266" r:id="rId6"/>
    <p:sldId id="267" r:id="rId7"/>
    <p:sldId id="272" r:id="rId8"/>
    <p:sldId id="273" r:id="rId9"/>
    <p:sldId id="274" r:id="rId10"/>
    <p:sldId id="268" r:id="rId11"/>
    <p:sldId id="269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0409" autoAdjust="0"/>
  </p:normalViewPr>
  <p:slideViewPr>
    <p:cSldViewPr>
      <p:cViewPr>
        <p:scale>
          <a:sx n="54" d="100"/>
          <a:sy n="54" d="100"/>
        </p:scale>
        <p:origin x="-1147" y="-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535E4-1E9C-4587-B2CA-0B64B8BACAAA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70F1EB-6115-421B-A4F9-942464C868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89125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70F1EB-6115-421B-A4F9-942464C86858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299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D5F2B80-477F-4A38-9D2A-8D69FC0ABD09}" type="datetimeFigureOut">
              <a:rPr lang="ru-RU" smtClean="0"/>
              <a:pPr/>
              <a:t>29.04.2015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04A937D-EDD3-4928-9267-51FB1365AF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82327" y="1700808"/>
            <a:ext cx="417934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Домашние</a:t>
            </a:r>
          </a:p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птицы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43571" y="5072074"/>
            <a:ext cx="3500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Усть-Лабинск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МБДОУ №41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Митрюхина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93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63" y="216024"/>
            <a:ext cx="1888374" cy="3284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873847"/>
            <a:ext cx="1096286" cy="190708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95" y="3573016"/>
            <a:ext cx="2202997" cy="31332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5283" y="4565063"/>
            <a:ext cx="1125149" cy="16002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7891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11810"/>
            <a:ext cx="2134665" cy="30213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820872"/>
            <a:ext cx="1486593" cy="210407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74484"/>
            <a:ext cx="2409673" cy="3538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871" y="4293096"/>
            <a:ext cx="1401561" cy="20583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1573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8817" y="1857364"/>
            <a:ext cx="664637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Спасибо </a:t>
            </a:r>
          </a:p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з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а внимание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3318360" cy="38610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16632"/>
            <a:ext cx="3170576" cy="38610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077072"/>
            <a:ext cx="1834906" cy="26096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6498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8639"/>
            <a:ext cx="4113640" cy="3933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628" y="188639"/>
            <a:ext cx="4293860" cy="39330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4093563"/>
            <a:ext cx="1774625" cy="25117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70991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3009155" cy="378904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8640"/>
            <a:ext cx="3517871" cy="37890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645024"/>
            <a:ext cx="1755137" cy="30532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30111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2808312" cy="44554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647" y="116631"/>
            <a:ext cx="2658841" cy="44554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7214" y="3861048"/>
            <a:ext cx="1954906" cy="28710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634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6208" y="2564904"/>
            <a:ext cx="815159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ookman Old Style" pitchFamily="18" charset="0"/>
              </a:rPr>
              <a:t>Назови ласково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273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77970"/>
            <a:ext cx="5048039" cy="61473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852936"/>
            <a:ext cx="2934053" cy="3573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53049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27025"/>
            <a:ext cx="5179286" cy="60263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168352"/>
            <a:ext cx="2947039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0076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80162"/>
            <a:ext cx="6106720" cy="583864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3600400"/>
            <a:ext cx="3134555" cy="29969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747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217</TotalTime>
  <Words>18</Words>
  <Application>Microsoft Office PowerPoint</Application>
  <PresentationFormat>Экран (4:3)</PresentationFormat>
  <Paragraphs>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Spamer</dc:creator>
  <cp:lastModifiedBy>Настя</cp:lastModifiedBy>
  <cp:revision>23</cp:revision>
  <dcterms:created xsi:type="dcterms:W3CDTF">2011-11-23T07:14:41Z</dcterms:created>
  <dcterms:modified xsi:type="dcterms:W3CDTF">2015-04-29T15:07:40Z</dcterms:modified>
</cp:coreProperties>
</file>