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63" r:id="rId5"/>
    <p:sldId id="258" r:id="rId6"/>
    <p:sldId id="265" r:id="rId7"/>
    <p:sldId id="261" r:id="rId8"/>
    <p:sldId id="264" r:id="rId9"/>
    <p:sldId id="262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1" initials="1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Objects="1" showGuides="1"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04-15T21:26:23.273" idx="3">
    <p:pos x="5760" y="-5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46500-9880-4F4F-ACF2-D2ECCD7CDCDB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F7AA-D9A5-4915-A08A-D43BFC867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46500-9880-4F4F-ACF2-D2ECCD7CDCDB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F7AA-D9A5-4915-A08A-D43BFC867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46500-9880-4F4F-ACF2-D2ECCD7CDCDB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F7AA-D9A5-4915-A08A-D43BFC867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46500-9880-4F4F-ACF2-D2ECCD7CDCDB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F7AA-D9A5-4915-A08A-D43BFC867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46500-9880-4F4F-ACF2-D2ECCD7CDCDB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F7AA-D9A5-4915-A08A-D43BFC867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46500-9880-4F4F-ACF2-D2ECCD7CDCDB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F7AA-D9A5-4915-A08A-D43BFC867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46500-9880-4F4F-ACF2-D2ECCD7CDCDB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F7AA-D9A5-4915-A08A-D43BFC867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46500-9880-4F4F-ACF2-D2ECCD7CDCDB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F7AA-D9A5-4915-A08A-D43BFC867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46500-9880-4F4F-ACF2-D2ECCD7CDCDB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F7AA-D9A5-4915-A08A-D43BFC867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46500-9880-4F4F-ACF2-D2ECCD7CDCDB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F7AA-D9A5-4915-A08A-D43BFC867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46500-9880-4F4F-ACF2-D2ECCD7CDCDB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F7AA-D9A5-4915-A08A-D43BFC867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746500-9880-4F4F-ACF2-D2ECCD7CDCDB}" type="datetimeFigureOut">
              <a:rPr lang="ru-RU" smtClean="0"/>
              <a:pPr/>
              <a:t>19.04.2015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BF7AA-D9A5-4915-A08A-D43BFC8674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comments" Target="../comments/commen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natalia.natalia.ivano2009@yandex.ru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3.jpeg"/><Relationship Id="rId4" Type="http://schemas.openxmlformats.org/officeDocument/2006/relationships/hyperlink" Target="http://vk.com/club79581806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3.jpe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 descr="http://hqtexture.com/uploads/posts/2012-10/1349195838-415282-soap_bubles_04.jpg"/>
          <p:cNvPicPr>
            <a:picLocks noChangeAspect="1" noChangeArrowheads="1"/>
          </p:cNvPicPr>
          <p:nvPr/>
        </p:nvPicPr>
        <p:blipFill>
          <a:blip r:embed="rId2"/>
          <a:srcRect t="2830" b="1022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107257" y="917093"/>
            <a:ext cx="6929486" cy="50238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954989" y="4572008"/>
            <a:ext cx="49292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 Ты – предприниматель»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Автор проекта –Лунёв Константин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58308" y="2505068"/>
            <a:ext cx="3044423" cy="1847864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</a:rPr>
              <a:t>Мыльный 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</a:rPr>
              <a:t>драйв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66175" y="3276600"/>
            <a:ext cx="2716449" cy="461665"/>
          </a:xfrm>
          <a:prstGeom prst="rect">
            <a:avLst/>
          </a:prstGeom>
          <a:noFill/>
          <a:scene3d>
            <a:camera prst="orthographicFront"/>
            <a:lightRig rig="soft" dir="tl">
              <a:rot lat="0" lon="0" rev="0"/>
            </a:lightRig>
          </a:scene3d>
          <a:sp3d>
            <a:bevelT/>
          </a:sp3d>
        </p:spPr>
        <p:txBody>
          <a:bodyPr wrap="none" rtlCol="0">
            <a:spAutoFit/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ПРОДОЛЖАЕТСЯ</a:t>
            </a:r>
            <a:r>
              <a:rPr lang="ru-RU" sz="2400" b="1" spc="50" dirty="0" smtClean="0">
                <a:ln w="11430">
                  <a:noFill/>
                </a:ln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…</a:t>
            </a:r>
            <a:endParaRPr lang="ru-RU" sz="2400" b="1" spc="50" dirty="0">
              <a:ln w="11430">
                <a:noFill/>
              </a:ln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4" name="Рисунок 13" descr="getImage.png"/>
          <p:cNvPicPr/>
          <p:nvPr/>
        </p:nvPicPr>
        <p:blipFill>
          <a:blip r:embed="rId3">
            <a:lum bright="-10000"/>
          </a:blip>
          <a:srcRect l="2016" t="14173" b="11024"/>
          <a:stretch>
            <a:fillRect/>
          </a:stretch>
        </p:blipFill>
        <p:spPr>
          <a:xfrm>
            <a:off x="5643570" y="2786058"/>
            <a:ext cx="3500430" cy="3917578"/>
          </a:xfrm>
          <a:prstGeom prst="rect">
            <a:avLst/>
          </a:prstGeom>
        </p:spPr>
      </p:pic>
      <p:pic>
        <p:nvPicPr>
          <p:cNvPr id="9" name="Рисунок 4" descr="неовп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547813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http://hqtexture.com/uploads/posts/2012-10/1349195838-415282-soap_bubles_04.jpg"/>
          <p:cNvPicPr>
            <a:picLocks noChangeAspect="1" noChangeArrowheads="1"/>
          </p:cNvPicPr>
          <p:nvPr/>
        </p:nvPicPr>
        <p:blipFill>
          <a:blip r:embed="rId2"/>
          <a:srcRect t="2830" b="1022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107257" y="917093"/>
            <a:ext cx="6929486" cy="50238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995190" y="4199571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32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56897" y="1023262"/>
            <a:ext cx="40302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Контакты руководителя: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928794" y="1643050"/>
          <a:ext cx="5286412" cy="350092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3484"/>
                <a:gridCol w="3992928"/>
              </a:tblGrid>
              <a:tr h="14591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ФИО</a:t>
                      </a:r>
                      <a:endParaRPr lang="ru-RU" sz="1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Лунёв Константин  Олегович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91964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ТЕЛЕФОН</a:t>
                      </a:r>
                      <a:endParaRPr lang="ru-RU" sz="1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8-923-576-91-19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210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ЭЛ. ПОЧТА</a:t>
                      </a:r>
                      <a:endParaRPr lang="ru-RU" sz="1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  <a:hlinkClick r:id="rId3"/>
                        </a:rPr>
                        <a:t>natalia.natalia.ivano2009@yandex.ru</a:t>
                      </a:r>
                      <a:endParaRPr lang="en-US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27567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Ссылка на профиль в социальной сети </a:t>
                      </a:r>
                      <a:r>
                        <a:rPr lang="en-US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VK</a:t>
                      </a:r>
                      <a:endParaRPr lang="ru-RU" sz="1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«Мыльный драйв г.Назарово»,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Вконтакте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342900" indent="-342900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  <a:hlinkClick r:id="rId4"/>
                        </a:rPr>
                        <a:t>http://vk.com/club79581806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69837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Место работы,</a:t>
                      </a:r>
                    </a:p>
                    <a:p>
                      <a:r>
                        <a:rPr lang="ru-RU" sz="1800" kern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учебы</a:t>
                      </a:r>
                      <a:endParaRPr lang="ru-RU" sz="1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КГКОУ « Назаровский 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Детский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дом №1» ,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воспитанник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Рисунок 4" descr="неовп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547813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getImage.png"/>
          <p:cNvPicPr/>
          <p:nvPr/>
        </p:nvPicPr>
        <p:blipFill>
          <a:blip r:embed="rId6">
            <a:lum bright="-10000"/>
          </a:blip>
          <a:srcRect l="2016" t="14173" b="11024"/>
          <a:stretch>
            <a:fillRect/>
          </a:stretch>
        </p:blipFill>
        <p:spPr>
          <a:xfrm>
            <a:off x="6572264" y="4199570"/>
            <a:ext cx="2285985" cy="26584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6" descr="http://hqtexture.com/uploads/posts/2012-10/1349195838-415282-soap_bubles_04.jpg"/>
          <p:cNvPicPr>
            <a:picLocks noChangeAspect="1" noChangeArrowheads="1"/>
          </p:cNvPicPr>
          <p:nvPr/>
        </p:nvPicPr>
        <p:blipFill>
          <a:blip r:embed="rId2"/>
          <a:srcRect t="2830" b="10227"/>
          <a:stretch>
            <a:fillRect/>
          </a:stretch>
        </p:blipFill>
        <p:spPr bwMode="auto">
          <a:xfrm>
            <a:off x="0" y="-66297"/>
            <a:ext cx="9144000" cy="6858000"/>
          </a:xfrm>
          <a:prstGeom prst="rect">
            <a:avLst/>
          </a:prstGeom>
          <a:noFill/>
        </p:spPr>
      </p:pic>
      <p:pic>
        <p:nvPicPr>
          <p:cNvPr id="14" name="Рисунок 4" descr="неовп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547813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ollag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813" y="1076558"/>
            <a:ext cx="6357950" cy="4704883"/>
          </a:xfrm>
          <a:prstGeom prst="rect">
            <a:avLst/>
          </a:prstGeom>
        </p:spPr>
      </p:pic>
      <p:pic>
        <p:nvPicPr>
          <p:cNvPr id="12" name="Рисунок 11" descr="FotorCreated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7813" y="1076558"/>
            <a:ext cx="6357950" cy="4704883"/>
          </a:xfrm>
          <a:prstGeom prst="rect">
            <a:avLst/>
          </a:prstGeom>
        </p:spPr>
      </p:pic>
      <p:pic>
        <p:nvPicPr>
          <p:cNvPr id="7" name="Рисунок 6" descr="FotorCreated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47813" y="1076558"/>
            <a:ext cx="6357950" cy="4704883"/>
          </a:xfrm>
          <a:prstGeom prst="rect">
            <a:avLst/>
          </a:prstGeom>
        </p:spPr>
      </p:pic>
      <p:pic>
        <p:nvPicPr>
          <p:cNvPr id="10242" name="Picture 2" descr="https://pp.vk.me/c621819/v621819260/19ddd/t3Eri9TBjcs.jpg"/>
          <p:cNvPicPr>
            <a:picLocks noChangeAspect="1" noChangeArrowheads="1"/>
          </p:cNvPicPr>
          <p:nvPr/>
        </p:nvPicPr>
        <p:blipFill>
          <a:blip r:embed="rId7">
            <a:lum bright="-10000"/>
          </a:blip>
          <a:srcRect/>
          <a:stretch>
            <a:fillRect/>
          </a:stretch>
        </p:blipFill>
        <p:spPr bwMode="auto">
          <a:xfrm>
            <a:off x="1632587" y="1076558"/>
            <a:ext cx="6273176" cy="47048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Рисунок 16" descr="Безымянный.jpg"/>
          <p:cNvPicPr>
            <a:picLocks noChangeAspect="1"/>
          </p:cNvPicPr>
          <p:nvPr/>
        </p:nvPicPr>
        <p:blipFill>
          <a:blip r:embed="rId8">
            <a:lum bright="-10000"/>
          </a:blip>
          <a:srcRect l="20312" r="11083" b="4273"/>
          <a:stretch>
            <a:fillRect/>
          </a:stretch>
        </p:blipFill>
        <p:spPr>
          <a:xfrm>
            <a:off x="1547813" y="1076558"/>
            <a:ext cx="6357950" cy="470488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911962" y="405450"/>
            <a:ext cx="184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getImage.png"/>
          <p:cNvPicPr/>
          <p:nvPr/>
        </p:nvPicPr>
        <p:blipFill>
          <a:blip r:embed="rId9">
            <a:lum bright="-10000"/>
          </a:blip>
          <a:srcRect l="2016" t="14173" b="11024"/>
          <a:stretch>
            <a:fillRect/>
          </a:stretch>
        </p:blipFill>
        <p:spPr>
          <a:xfrm>
            <a:off x="6572264" y="4199570"/>
            <a:ext cx="2285985" cy="26584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http://hqtexture.com/uploads/posts/2012-10/1349195838-415282-soap_bubles_04.jpg"/>
          <p:cNvPicPr>
            <a:picLocks noChangeAspect="1" noChangeArrowheads="1"/>
          </p:cNvPicPr>
          <p:nvPr/>
        </p:nvPicPr>
        <p:blipFill>
          <a:blip r:embed="rId2"/>
          <a:srcRect t="2830" b="1022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107257" y="917093"/>
            <a:ext cx="6929486" cy="50238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995190" y="4199571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32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79921" y="1214422"/>
            <a:ext cx="23166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428868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Популяризация мыловарения среди молодежи г. Назарово, п. Бор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посредством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проведения мастер-классов, благотворительный акций, ярмарок.</a:t>
            </a:r>
          </a:p>
        </p:txBody>
      </p:sp>
      <p:pic>
        <p:nvPicPr>
          <p:cNvPr id="8" name="Рисунок 4" descr="неовп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547813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getImage.png"/>
          <p:cNvPicPr/>
          <p:nvPr/>
        </p:nvPicPr>
        <p:blipFill>
          <a:blip r:embed="rId4">
            <a:lum bright="-10000"/>
          </a:blip>
          <a:srcRect l="2016" t="14173" b="11024"/>
          <a:stretch>
            <a:fillRect/>
          </a:stretch>
        </p:blipFill>
        <p:spPr>
          <a:xfrm>
            <a:off x="6572264" y="4199570"/>
            <a:ext cx="2285985" cy="26584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http://hqtexture.com/uploads/posts/2012-10/1349195838-415282-soap_bubles_04.jpg"/>
          <p:cNvPicPr>
            <a:picLocks noChangeAspect="1" noChangeArrowheads="1"/>
          </p:cNvPicPr>
          <p:nvPr/>
        </p:nvPicPr>
        <p:blipFill>
          <a:blip r:embed="rId2"/>
          <a:srcRect t="2830" b="1022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107257" y="917093"/>
            <a:ext cx="6929486" cy="50238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995190" y="4199571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32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22867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95034" y="1197620"/>
            <a:ext cx="33539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Проектная команда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19936" y="2054303"/>
            <a:ext cx="5429272" cy="2145268"/>
          </a:xfrm>
          <a:prstGeom prst="round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Руководитель проекта: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Лунёв Константин.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Ведущий консультант:  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Иванова Наталья Сергеевна.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Воспитанники детского дома –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5человек.</a:t>
            </a:r>
          </a:p>
        </p:txBody>
      </p:sp>
      <p:pic>
        <p:nvPicPr>
          <p:cNvPr id="9" name="Рисунок 4" descr="неовп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547813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getImage.png"/>
          <p:cNvPicPr/>
          <p:nvPr/>
        </p:nvPicPr>
        <p:blipFill>
          <a:blip r:embed="rId4">
            <a:lum bright="-10000"/>
          </a:blip>
          <a:srcRect l="2016" t="14173" b="11024"/>
          <a:stretch>
            <a:fillRect/>
          </a:stretch>
        </p:blipFill>
        <p:spPr>
          <a:xfrm>
            <a:off x="6572264" y="4199570"/>
            <a:ext cx="2285985" cy="26584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6" descr="http://hqtexture.com/uploads/posts/2012-10/1349195838-415282-soap_bubles_04.jpg"/>
          <p:cNvPicPr>
            <a:picLocks noChangeAspect="1" noChangeArrowheads="1"/>
          </p:cNvPicPr>
          <p:nvPr/>
        </p:nvPicPr>
        <p:blipFill>
          <a:blip r:embed="rId2"/>
          <a:srcRect t="2830" b="1022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107257" y="917093"/>
            <a:ext cx="6929486" cy="50238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995190" y="4199571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32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8992" y="1037390"/>
            <a:ext cx="26804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НАШИ партнёры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96686" y="1706580"/>
            <a:ext cx="4750627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КГКОУ «Назаровский детский дом №1».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МОУ СОШ №1.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ДК «Энергетиков», п.Бор.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Молодежный цент «Бригантина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МФЦ «Цент помощи семье и детям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Фонд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помощи детям города Назарово «Поделись добром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Благотворительный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Фонд помощи бездомным животным «Четыре лапы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Региональный еженедельник «Точное </a:t>
            </a: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время».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5" name="Рисунок 14" descr="getImage.png"/>
          <p:cNvPicPr/>
          <p:nvPr/>
        </p:nvPicPr>
        <p:blipFill>
          <a:blip r:embed="rId3">
            <a:lum bright="-10000"/>
          </a:blip>
          <a:srcRect l="2016" t="14173" b="11024"/>
          <a:stretch>
            <a:fillRect/>
          </a:stretch>
        </p:blipFill>
        <p:spPr>
          <a:xfrm>
            <a:off x="6572264" y="4199570"/>
            <a:ext cx="2285985" cy="2658429"/>
          </a:xfrm>
          <a:prstGeom prst="rect">
            <a:avLst/>
          </a:prstGeom>
        </p:spPr>
      </p:pic>
      <p:pic>
        <p:nvPicPr>
          <p:cNvPr id="10" name="Рисунок 4" descr="неовп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547813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6" descr="http://hqtexture.com/uploads/posts/2012-10/1349195838-415282-soap_bubles_04.jpg"/>
          <p:cNvPicPr>
            <a:picLocks noChangeAspect="1" noChangeArrowheads="1"/>
          </p:cNvPicPr>
          <p:nvPr/>
        </p:nvPicPr>
        <p:blipFill>
          <a:blip r:embed="rId2"/>
          <a:srcRect t="2830" b="1022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5" name="Прямоугольник 44"/>
          <p:cNvSpPr/>
          <p:nvPr/>
        </p:nvSpPr>
        <p:spPr>
          <a:xfrm>
            <a:off x="303579" y="462031"/>
            <a:ext cx="8536841" cy="588565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seo_ma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209" y="-125382"/>
            <a:ext cx="8042705" cy="542926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661605" y="3013501"/>
            <a:ext cx="8311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Лысьва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95190" y="4199571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32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94860" y="917092"/>
            <a:ext cx="27542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НАШИ спонсоры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21703" y="1437500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174006" y="3784072"/>
            <a:ext cx="999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Назарово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28747" y="3035523"/>
            <a:ext cx="7649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rgbClr val="FF0000"/>
                </a:solidFill>
              </a:rPr>
              <a:t>Москва</a:t>
            </a:r>
            <a:endParaRPr lang="ru-RU" sz="14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21703" y="3784072"/>
            <a:ext cx="1434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Екатеринбург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54451" y="2958582"/>
            <a:ext cx="7458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Пермь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06935" y="3358689"/>
            <a:ext cx="10880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г.Мытищи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28747" y="2820082"/>
            <a:ext cx="11056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Ярославль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7257" y="3189412"/>
            <a:ext cx="9723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г. Шахты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0040" y="1973696"/>
            <a:ext cx="13395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Калининград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11073" y="3507073"/>
            <a:ext cx="878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Узловая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15237" y="2589249"/>
            <a:ext cx="626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Инта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06816" y="4061071"/>
            <a:ext cx="652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Омск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58497" y="2727749"/>
            <a:ext cx="1711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2815237" y="2312250"/>
            <a:ext cx="9088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Воркута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65119" y="3404858"/>
            <a:ext cx="11580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Дзержинск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" name="Рисунок 28" descr="6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16141" y="3525998"/>
            <a:ext cx="311718" cy="311718"/>
          </a:xfrm>
          <a:prstGeom prst="rect">
            <a:avLst/>
          </a:prstGeom>
        </p:spPr>
      </p:pic>
      <p:cxnSp>
        <p:nvCxnSpPr>
          <p:cNvPr id="36" name="Прямая со стрелкой 35"/>
          <p:cNvCxnSpPr>
            <a:endCxn id="29" idx="1"/>
          </p:cNvCxnSpPr>
          <p:nvPr/>
        </p:nvCxnSpPr>
        <p:spPr>
          <a:xfrm rot="16200000" flipH="1">
            <a:off x="3383380" y="2649096"/>
            <a:ext cx="1092608" cy="9729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3258497" y="2786058"/>
            <a:ext cx="1157644" cy="8957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V="1">
            <a:off x="3544604" y="3681857"/>
            <a:ext cx="871537" cy="5177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3206816" y="3189412"/>
            <a:ext cx="1209325" cy="4924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stCxn id="27" idx="3"/>
          </p:cNvCxnSpPr>
          <p:nvPr/>
        </p:nvCxnSpPr>
        <p:spPr>
          <a:xfrm>
            <a:off x="3423128" y="3574135"/>
            <a:ext cx="993013" cy="1077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>
            <a:endCxn id="29" idx="1"/>
          </p:cNvCxnSpPr>
          <p:nvPr/>
        </p:nvCxnSpPr>
        <p:spPr>
          <a:xfrm>
            <a:off x="2500298" y="3189412"/>
            <a:ext cx="1915843" cy="4924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stCxn id="20" idx="3"/>
            <a:endCxn id="29" idx="1"/>
          </p:cNvCxnSpPr>
          <p:nvPr/>
        </p:nvCxnSpPr>
        <p:spPr>
          <a:xfrm>
            <a:off x="1689574" y="2142973"/>
            <a:ext cx="2726567" cy="1538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>
            <a:endCxn id="29" idx="1"/>
          </p:cNvCxnSpPr>
          <p:nvPr/>
        </p:nvCxnSpPr>
        <p:spPr>
          <a:xfrm>
            <a:off x="2018126" y="3681857"/>
            <a:ext cx="2398015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>
            <a:stCxn id="14" idx="3"/>
            <a:endCxn id="29" idx="1"/>
          </p:cNvCxnSpPr>
          <p:nvPr/>
        </p:nvCxnSpPr>
        <p:spPr>
          <a:xfrm>
            <a:off x="2093700" y="3189412"/>
            <a:ext cx="2322441" cy="4924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Рисунок 4" descr="неовп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547813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Рисунок 46" descr="getImage.png"/>
          <p:cNvPicPr/>
          <p:nvPr/>
        </p:nvPicPr>
        <p:blipFill>
          <a:blip r:embed="rId6">
            <a:lum bright="-10000"/>
          </a:blip>
          <a:srcRect l="2016" t="14173" b="11024"/>
          <a:stretch>
            <a:fillRect/>
          </a:stretch>
        </p:blipFill>
        <p:spPr>
          <a:xfrm>
            <a:off x="6572264" y="4199570"/>
            <a:ext cx="2285985" cy="26584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6" descr="http://hqtexture.com/uploads/posts/2012-10/1349195838-415282-soap_bubles_04.jpg"/>
          <p:cNvPicPr>
            <a:picLocks noChangeAspect="1" noChangeArrowheads="1"/>
          </p:cNvPicPr>
          <p:nvPr/>
        </p:nvPicPr>
        <p:blipFill>
          <a:blip r:embed="rId2"/>
          <a:srcRect t="2830" b="1022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2" name="Прямоугольник 31"/>
          <p:cNvSpPr/>
          <p:nvPr/>
        </p:nvSpPr>
        <p:spPr>
          <a:xfrm>
            <a:off x="303579" y="462031"/>
            <a:ext cx="8536841" cy="611024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447780" y="3344125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32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94237" y="642468"/>
            <a:ext cx="35555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Имеющиеся ресурсы: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86182" y="128586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Рисунок 4" descr="неовп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547813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zabFWX5-sO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046" y="1042578"/>
            <a:ext cx="3663699" cy="2747774"/>
          </a:xfrm>
          <a:prstGeom prst="rect">
            <a:avLst/>
          </a:prstGeom>
        </p:spPr>
      </p:pic>
      <p:pic>
        <p:nvPicPr>
          <p:cNvPr id="28" name="Рисунок 27" descr="ke4stpO89xs.jpg"/>
          <p:cNvPicPr>
            <a:picLocks noChangeAspect="1"/>
          </p:cNvPicPr>
          <p:nvPr/>
        </p:nvPicPr>
        <p:blipFill>
          <a:blip r:embed="rId5">
            <a:lum bright="-10000" contrast="10000"/>
          </a:blip>
          <a:stretch>
            <a:fillRect/>
          </a:stretch>
        </p:blipFill>
        <p:spPr>
          <a:xfrm>
            <a:off x="4683149" y="1042578"/>
            <a:ext cx="3764624" cy="2823467"/>
          </a:xfrm>
          <a:prstGeom prst="rect">
            <a:avLst/>
          </a:prstGeom>
        </p:spPr>
      </p:pic>
      <p:pic>
        <p:nvPicPr>
          <p:cNvPr id="29" name="Рисунок 28" descr="t_l5bh5oBOA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09754" y="3928900"/>
            <a:ext cx="3524493" cy="2643372"/>
          </a:xfrm>
          <a:prstGeom prst="rect">
            <a:avLst/>
          </a:prstGeom>
        </p:spPr>
      </p:pic>
      <p:pic>
        <p:nvPicPr>
          <p:cNvPr id="30" name="Рисунок 29" descr="getImage.png"/>
          <p:cNvPicPr/>
          <p:nvPr/>
        </p:nvPicPr>
        <p:blipFill>
          <a:blip r:embed="rId7">
            <a:lum bright="-10000"/>
          </a:blip>
          <a:srcRect l="2016" t="14173" b="11024"/>
          <a:stretch>
            <a:fillRect/>
          </a:stretch>
        </p:blipFill>
        <p:spPr>
          <a:xfrm>
            <a:off x="6572264" y="4199570"/>
            <a:ext cx="2285985" cy="26584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6" descr="http://hqtexture.com/uploads/posts/2012-10/1349195838-415282-soap_bubles_04.jpg"/>
          <p:cNvPicPr>
            <a:picLocks noChangeAspect="1" noChangeArrowheads="1"/>
          </p:cNvPicPr>
          <p:nvPr/>
        </p:nvPicPr>
        <p:blipFill>
          <a:blip r:embed="rId2"/>
          <a:srcRect t="2830" b="1022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1107257" y="917093"/>
            <a:ext cx="6929486" cy="50238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995190" y="4199571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32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95721" y="1294755"/>
            <a:ext cx="25525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ЭТАПЫ ПРОЕКТА: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14480" y="2000240"/>
            <a:ext cx="564360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+mj-lt"/>
              <a:buAutoNum type="arabicPeriod"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Мастер-классы по мыловарению с молодежью г. Назарово и п. Бор</a:t>
            </a:r>
            <a:r>
              <a:rPr lang="ru-RU" sz="1600" b="1" dirty="0" smtClean="0"/>
              <a:t>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Благотворительные акции:«Подарок ветерану», </a:t>
            </a:r>
          </a:p>
          <a:p>
            <a:pPr marL="342900" indent="-342900"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«Мы – дети одной планеты». </a:t>
            </a:r>
          </a:p>
          <a:p>
            <a:pPr marL="342900" indent="-342900" algn="just">
              <a:buFont typeface="+mj-lt"/>
              <a:buAutoNum type="arabicPeriod" startAt="3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Участие в благотворительных ярмарках:«Поделись добром» «Четыре лапы»</a:t>
            </a:r>
          </a:p>
          <a:p>
            <a:pPr marL="342900" indent="-342900" algn="just">
              <a:buFont typeface="+mj-lt"/>
              <a:buAutoNum type="arabicPeriod" startAt="3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Создание видео мастер-классов по мыловарению.</a:t>
            </a:r>
          </a:p>
          <a:p>
            <a:pPr algn="just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4" descr="неовп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547813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getImage.png"/>
          <p:cNvPicPr/>
          <p:nvPr/>
        </p:nvPicPr>
        <p:blipFill>
          <a:blip r:embed="rId4">
            <a:lum bright="-10000"/>
          </a:blip>
          <a:srcRect l="2016" t="14173" b="11024"/>
          <a:stretch>
            <a:fillRect/>
          </a:stretch>
        </p:blipFill>
        <p:spPr>
          <a:xfrm>
            <a:off x="6572264" y="4199570"/>
            <a:ext cx="2285985" cy="26584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hqtexture.com/uploads/posts/2012-10/1349195838-415282-soap_bubles_04.jpg"/>
          <p:cNvPicPr>
            <a:picLocks noChangeAspect="1" noChangeArrowheads="1"/>
          </p:cNvPicPr>
          <p:nvPr/>
        </p:nvPicPr>
        <p:blipFill>
          <a:blip r:embed="rId2"/>
          <a:srcRect t="2830" b="1022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107257" y="917093"/>
            <a:ext cx="6929486" cy="502381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995190" y="4199571"/>
            <a:ext cx="184731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endParaRPr lang="ru-RU" sz="3200" b="1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80859" y="1354138"/>
            <a:ext cx="28008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БЮДЖЕТ ПРОЕКТА: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4" descr="неовп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547813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935142" y="2214555"/>
          <a:ext cx="5273715" cy="141139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3202014"/>
                <a:gridCol w="2071701"/>
              </a:tblGrid>
              <a:tr h="4649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Материал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 pitchFamily="18" charset="0"/>
                          <a:cs typeface="Times New Roman" pitchFamily="18" charset="0"/>
                        </a:rPr>
                        <a:t>Цена</a:t>
                      </a:r>
                      <a:endParaRPr lang="ru-RU" sz="20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546" marR="64546" marT="0" marB="0" anchor="ctr"/>
                </a:tc>
              </a:tr>
              <a:tr h="7494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Расходные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материалы</a:t>
                      </a:r>
                      <a:endParaRPr lang="ru-RU" sz="18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546" marR="645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1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  <a:r>
                        <a:rPr lang="ru-RU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000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4546" marR="64546" marT="0" marB="0" anchor="ctr"/>
                </a:tc>
              </a:tr>
            </a:tbl>
          </a:graphicData>
        </a:graphic>
      </p:graphicFrame>
      <p:pic>
        <p:nvPicPr>
          <p:cNvPr id="12" name="Рисунок 11" descr="getImage.png"/>
          <p:cNvPicPr/>
          <p:nvPr/>
        </p:nvPicPr>
        <p:blipFill>
          <a:blip r:embed="rId4">
            <a:lum bright="-10000"/>
          </a:blip>
          <a:srcRect l="2016" t="14173" b="11024"/>
          <a:stretch>
            <a:fillRect/>
          </a:stretch>
        </p:blipFill>
        <p:spPr>
          <a:xfrm>
            <a:off x="6572264" y="4199570"/>
            <a:ext cx="2285985" cy="26584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990</TotalTime>
  <Words>248</Words>
  <Application>Microsoft Office PowerPoint</Application>
  <PresentationFormat>Экран (4:3)</PresentationFormat>
  <Paragraphs>67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15</cp:revision>
  <dcterms:created xsi:type="dcterms:W3CDTF">2015-04-10T03:03:42Z</dcterms:created>
  <dcterms:modified xsi:type="dcterms:W3CDTF">2015-04-19T10:39:54Z</dcterms:modified>
</cp:coreProperties>
</file>