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3" r:id="rId7"/>
    <p:sldId id="264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aphorism.org.ua/search.php?keyword=%D0%90.%20%D0%A1%D0%BC%D0%BE%D0%BB%D0%BE%D0%B2%D0%B8%D0%BA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шаблони\Новая папка\шаблони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8616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522594" y="1397620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err="1" smtClean="0">
                <a:solidFill>
                  <a:srgbClr val="00B050"/>
                </a:solidFill>
              </a:rPr>
              <a:t>Портфоліо</a:t>
            </a:r>
            <a:r>
              <a:rPr lang="uk-UA" sz="6000" b="1" dirty="0" smtClean="0">
                <a:solidFill>
                  <a:srgbClr val="00B050"/>
                </a:solidFill>
              </a:rPr>
              <a:t> 5 класу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934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Іменний алфавіт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B050"/>
                </a:solidFill>
              </a:rPr>
              <a:t>А- Антон, Альберт</a:t>
            </a:r>
          </a:p>
          <a:p>
            <a:r>
              <a:rPr lang="uk-UA" b="1" dirty="0" smtClean="0">
                <a:solidFill>
                  <a:srgbClr val="00B050"/>
                </a:solidFill>
              </a:rPr>
              <a:t>В – Василь, В’ячеслав</a:t>
            </a:r>
          </a:p>
          <a:p>
            <a:r>
              <a:rPr lang="uk-UA" b="1" dirty="0" smtClean="0">
                <a:solidFill>
                  <a:srgbClr val="00B050"/>
                </a:solidFill>
              </a:rPr>
              <a:t>Д – Давид, </a:t>
            </a:r>
            <a:r>
              <a:rPr lang="uk-UA" b="1" dirty="0" err="1" smtClean="0">
                <a:solidFill>
                  <a:srgbClr val="00B050"/>
                </a:solidFill>
              </a:rPr>
              <a:t>Данііл</a:t>
            </a:r>
            <a:r>
              <a:rPr lang="uk-UA" b="1" dirty="0" smtClean="0">
                <a:solidFill>
                  <a:srgbClr val="00B050"/>
                </a:solidFill>
              </a:rPr>
              <a:t>, </a:t>
            </a:r>
            <a:r>
              <a:rPr lang="uk-UA" b="1" dirty="0" err="1" smtClean="0">
                <a:solidFill>
                  <a:srgbClr val="00B050"/>
                </a:solidFill>
              </a:rPr>
              <a:t>Данііл</a:t>
            </a:r>
            <a:endParaRPr lang="uk-UA" b="1" dirty="0" smtClean="0">
              <a:solidFill>
                <a:srgbClr val="00B050"/>
              </a:solidFill>
            </a:endParaRPr>
          </a:p>
          <a:p>
            <a:r>
              <a:rPr lang="uk-UA" b="1" dirty="0" smtClean="0">
                <a:solidFill>
                  <a:srgbClr val="00B050"/>
                </a:solidFill>
              </a:rPr>
              <a:t>Є – Євген</a:t>
            </a:r>
          </a:p>
          <a:p>
            <a:r>
              <a:rPr lang="uk-UA" b="1" dirty="0" smtClean="0">
                <a:solidFill>
                  <a:srgbClr val="00B050"/>
                </a:solidFill>
              </a:rPr>
              <a:t>І- Іван</a:t>
            </a:r>
          </a:p>
          <a:p>
            <a:r>
              <a:rPr lang="uk-UA" b="1" dirty="0" smtClean="0">
                <a:solidFill>
                  <a:srgbClr val="00B050"/>
                </a:solidFill>
              </a:rPr>
              <a:t>О – Олексій</a:t>
            </a:r>
          </a:p>
          <a:p>
            <a:r>
              <a:rPr lang="uk-UA" b="1" dirty="0" smtClean="0">
                <a:solidFill>
                  <a:srgbClr val="00B050"/>
                </a:solidFill>
              </a:rPr>
              <a:t>П- Павло, Петро</a:t>
            </a:r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uk-UA" b="1" dirty="0" smtClean="0">
              <a:solidFill>
                <a:srgbClr val="00B050"/>
              </a:solidFill>
            </a:endParaRPr>
          </a:p>
          <a:p>
            <a:r>
              <a:rPr lang="uk-UA" b="1" dirty="0" smtClean="0">
                <a:solidFill>
                  <a:srgbClr val="00B050"/>
                </a:solidFill>
              </a:rPr>
              <a:t>А- Анна, </a:t>
            </a:r>
            <a:r>
              <a:rPr lang="uk-UA" b="1" dirty="0" err="1" smtClean="0">
                <a:solidFill>
                  <a:srgbClr val="00B050"/>
                </a:solidFill>
              </a:rPr>
              <a:t>Анна</a:t>
            </a:r>
            <a:endParaRPr lang="uk-UA" b="1" dirty="0">
              <a:solidFill>
                <a:srgbClr val="00B050"/>
              </a:solidFill>
            </a:endParaRPr>
          </a:p>
          <a:p>
            <a:r>
              <a:rPr lang="uk-UA" b="1" dirty="0" smtClean="0">
                <a:solidFill>
                  <a:srgbClr val="00B050"/>
                </a:solidFill>
              </a:rPr>
              <a:t>Д – Діана</a:t>
            </a:r>
          </a:p>
          <a:p>
            <a:r>
              <a:rPr lang="uk-UA" b="1" dirty="0" smtClean="0">
                <a:solidFill>
                  <a:srgbClr val="00B050"/>
                </a:solidFill>
              </a:rPr>
              <a:t>З – Зарема</a:t>
            </a:r>
          </a:p>
          <a:p>
            <a:r>
              <a:rPr lang="uk-UA" b="1" dirty="0" smtClean="0">
                <a:solidFill>
                  <a:srgbClr val="00B050"/>
                </a:solidFill>
              </a:rPr>
              <a:t>О – Олена, Ольга</a:t>
            </a:r>
          </a:p>
          <a:p>
            <a:r>
              <a:rPr lang="uk-UA" b="1" dirty="0" smtClean="0">
                <a:solidFill>
                  <a:srgbClr val="00B050"/>
                </a:solidFill>
              </a:rPr>
              <a:t>М – Маргарита</a:t>
            </a:r>
          </a:p>
          <a:p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301208"/>
            <a:ext cx="17049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689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 нашому класі важлива кожна дитина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/>
              <a:t>Наша </a:t>
            </a:r>
            <a:r>
              <a:rPr lang="ru-RU" b="1" dirty="0"/>
              <a:t>сила — віра в себе. </a:t>
            </a:r>
            <a:br>
              <a:rPr lang="ru-RU" b="1" dirty="0"/>
            </a:br>
            <a:r>
              <a:rPr lang="ru-RU" b="1" dirty="0" smtClean="0"/>
              <a:t>Наша </a:t>
            </a:r>
            <a:r>
              <a:rPr lang="ru-RU" b="1" dirty="0"/>
              <a:t>свобода — відповідальність за власний розвиток. </a:t>
            </a:r>
            <a:br>
              <a:rPr lang="ru-RU" b="1" dirty="0"/>
            </a:br>
            <a:r>
              <a:rPr lang="ru-RU" b="1" dirty="0" smtClean="0"/>
              <a:t>Наші </a:t>
            </a:r>
            <a:r>
              <a:rPr lang="ru-RU" b="1" dirty="0"/>
              <a:t>здібності — культура самостворення</a:t>
            </a:r>
            <a:r>
              <a:rPr lang="ru-RU" b="1" dirty="0" smtClean="0"/>
              <a:t>.</a:t>
            </a:r>
          </a:p>
          <a:p>
            <a:endParaRPr lang="ru-RU" b="1" dirty="0"/>
          </a:p>
          <a:p>
            <a:r>
              <a:rPr lang="ru-RU" b="1" i="1" dirty="0">
                <a:hlinkClick r:id="rId2"/>
              </a:rPr>
              <a:t>А. </a:t>
            </a:r>
            <a:r>
              <a:rPr lang="ru-RU" b="1" i="1" dirty="0" err="1">
                <a:hlinkClick r:id="rId2"/>
              </a:rPr>
              <a:t>Смоловик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31990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Ми відвідуємо гуртки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392488"/>
          </a:xfrm>
        </p:spPr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Клуб «</a:t>
            </a:r>
            <a:r>
              <a:rPr lang="uk-UA" b="1" dirty="0">
                <a:solidFill>
                  <a:srgbClr val="C00000"/>
                </a:solidFill>
              </a:rPr>
              <a:t>Е</a:t>
            </a:r>
            <a:r>
              <a:rPr lang="uk-UA" b="1" dirty="0" smtClean="0">
                <a:solidFill>
                  <a:srgbClr val="C00000"/>
                </a:solidFill>
              </a:rPr>
              <a:t>літ»</a:t>
            </a:r>
          </a:p>
          <a:p>
            <a:r>
              <a:rPr lang="uk-UA" b="1" dirty="0" smtClean="0"/>
              <a:t>Діана, </a:t>
            </a:r>
            <a:r>
              <a:rPr lang="uk-UA" b="1" dirty="0"/>
              <a:t>З</a:t>
            </a:r>
            <a:r>
              <a:rPr lang="uk-UA" b="1" dirty="0" smtClean="0"/>
              <a:t>арема, Ріта, Олена, Ваня, Петя, Даня Білий</a:t>
            </a:r>
          </a:p>
          <a:p>
            <a:r>
              <a:rPr lang="uk-UA" b="1" dirty="0" smtClean="0">
                <a:solidFill>
                  <a:srgbClr val="C00000"/>
                </a:solidFill>
              </a:rPr>
              <a:t>Клуб «Леді і джентльмени»</a:t>
            </a:r>
          </a:p>
          <a:p>
            <a:r>
              <a:rPr lang="uk-UA" b="1" dirty="0" smtClean="0"/>
              <a:t>Альберт, Антон, Слава, Женя, Льоша</a:t>
            </a:r>
          </a:p>
          <a:p>
            <a:r>
              <a:rPr lang="uk-UA" b="1" dirty="0" smtClean="0">
                <a:solidFill>
                  <a:srgbClr val="C00000"/>
                </a:solidFill>
              </a:rPr>
              <a:t>Театральний</a:t>
            </a:r>
          </a:p>
          <a:p>
            <a:r>
              <a:rPr lang="uk-UA" b="1" dirty="0" smtClean="0">
                <a:solidFill>
                  <a:schemeClr val="bg1"/>
                </a:solidFill>
              </a:rPr>
              <a:t>Аня Корзун, Аня Лагода, Антон, Давид, Тамара</a:t>
            </a:r>
          </a:p>
          <a:p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735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9119526"/>
              </p:ext>
            </p:extLst>
          </p:nvPr>
        </p:nvGraphicFramePr>
        <p:xfrm>
          <a:off x="871538" y="2674938"/>
          <a:ext cx="7408862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Заходи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Місця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День безпеки</a:t>
                      </a:r>
                      <a:r>
                        <a:rPr lang="uk-UA" sz="2000" b="1" baseline="0" dirty="0" smtClean="0"/>
                        <a:t> життєдіяльності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І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День туризму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ІІ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Конкурс декламаторів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Діана – І, Зарема - ІІ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День журавля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І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2000" b="1" dirty="0" smtClean="0"/>
                        <a:t>Осіння</a:t>
                      </a:r>
                      <a:r>
                        <a:rPr lang="uk-UA" sz="2000" b="1" baseline="0" dirty="0" smtClean="0"/>
                        <a:t> панночка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err="1" smtClean="0"/>
                        <a:t>Маріта</a:t>
                      </a:r>
                      <a:r>
                        <a:rPr lang="uk-UA" sz="2000" b="1" dirty="0" smtClean="0"/>
                        <a:t> І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Наші досягнення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22920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1023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4167990"/>
              </p:ext>
            </p:extLst>
          </p:nvPr>
        </p:nvGraphicFramePr>
        <p:xfrm>
          <a:off x="871538" y="2674938"/>
          <a:ext cx="740886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4431"/>
                <a:gridCol w="37044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Назва заходу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місце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b="1" dirty="0" smtClean="0"/>
                        <a:t>«Букет замість ялинки»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/>
                        <a:t>ІІІ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b="1" dirty="0" smtClean="0"/>
                        <a:t>Ярмарок </a:t>
                      </a:r>
                      <a:r>
                        <a:rPr lang="uk-UA" b="1" dirty="0" smtClean="0"/>
                        <a:t>милосердя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/>
                        <a:t>ІІІ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b="1" dirty="0" smtClean="0"/>
                        <a:t>Збір зерна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/>
                        <a:t>ІІІ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Наші досягнення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4725144"/>
            <a:ext cx="1432684" cy="142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914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1080120"/>
          </a:xfrm>
        </p:spPr>
        <p:txBody>
          <a:bodyPr>
            <a:noAutofit/>
          </a:bodyPr>
          <a:lstStyle/>
          <a:p>
            <a:r>
              <a:rPr lang="uk-UA" sz="2800" dirty="0" smtClean="0"/>
              <a:t>Особисті досягнення</a:t>
            </a:r>
            <a:br>
              <a:rPr lang="uk-UA" sz="2800" dirty="0" smtClean="0"/>
            </a:br>
            <a:r>
              <a:rPr lang="uk-UA" sz="2800" dirty="0" smtClean="0"/>
              <a:t>Івасенько Петро</a:t>
            </a:r>
            <a:br>
              <a:rPr lang="uk-UA" sz="2800" dirty="0" smtClean="0"/>
            </a:br>
            <a:r>
              <a:rPr lang="uk-UA" sz="2800" dirty="0" smtClean="0"/>
              <a:t>призер обласного конкурсу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7156" t="17719" r="36356" b="34047"/>
          <a:stretch/>
        </p:blipFill>
        <p:spPr>
          <a:xfrm>
            <a:off x="1371600" y="2528404"/>
            <a:ext cx="6048672" cy="352839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2045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86409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Фотозвіт класних справ. І семестр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48880"/>
            <a:ext cx="7842448" cy="393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720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</TotalTime>
  <Words>164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Candara</vt:lpstr>
      <vt:lpstr>Symbol</vt:lpstr>
      <vt:lpstr>Волна</vt:lpstr>
      <vt:lpstr>Презентация PowerPoint</vt:lpstr>
      <vt:lpstr>Іменний алфавіт</vt:lpstr>
      <vt:lpstr>В нашому класі важлива кожна дитина</vt:lpstr>
      <vt:lpstr>Ми відвідуємо гуртки</vt:lpstr>
      <vt:lpstr>Наші досягнення</vt:lpstr>
      <vt:lpstr>Наші досягнення</vt:lpstr>
      <vt:lpstr>Особисті досягнення Івасенько Петро призер обласного конкурсу </vt:lpstr>
      <vt:lpstr>Фотозвіт класних справ. І семестр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Лилия</dc:creator>
  <cp:lastModifiedBy>Лилия</cp:lastModifiedBy>
  <cp:revision>9</cp:revision>
  <dcterms:created xsi:type="dcterms:W3CDTF">2013-11-14T18:10:53Z</dcterms:created>
  <dcterms:modified xsi:type="dcterms:W3CDTF">2014-01-06T09:22:30Z</dcterms:modified>
</cp:coreProperties>
</file>