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17288-36A6-4026-8104-5BF0A3F9E9EF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814F7-373B-4F18-8C95-701B513FB7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17288-36A6-4026-8104-5BF0A3F9E9EF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814F7-373B-4F18-8C95-701B513FB7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17288-36A6-4026-8104-5BF0A3F9E9EF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814F7-373B-4F18-8C95-701B513FB7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17288-36A6-4026-8104-5BF0A3F9E9EF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814F7-373B-4F18-8C95-701B513FB7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17288-36A6-4026-8104-5BF0A3F9E9EF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814F7-373B-4F18-8C95-701B513FB7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17288-36A6-4026-8104-5BF0A3F9E9EF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814F7-373B-4F18-8C95-701B513FB7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17288-36A6-4026-8104-5BF0A3F9E9EF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814F7-373B-4F18-8C95-701B513FB7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17288-36A6-4026-8104-5BF0A3F9E9EF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814F7-373B-4F18-8C95-701B513FB7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17288-36A6-4026-8104-5BF0A3F9E9EF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814F7-373B-4F18-8C95-701B513FB7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17288-36A6-4026-8104-5BF0A3F9E9EF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814F7-373B-4F18-8C95-701B513FB7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17288-36A6-4026-8104-5BF0A3F9E9EF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814F7-373B-4F18-8C95-701B513FB7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517288-36A6-4026-8104-5BF0A3F9E9EF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C814F7-373B-4F18-8C95-701B513FB7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8.jpeg"/><Relationship Id="rId2" Type="http://schemas.openxmlformats.org/officeDocument/2006/relationships/tags" Target="../tags/tag3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10" Type="http://schemas.openxmlformats.org/officeDocument/2006/relationships/image" Target="../media/image41.jpeg"/><Relationship Id="rId4" Type="http://schemas.openxmlformats.org/officeDocument/2006/relationships/oleObject" Target="../embeddings/oleObject10.bin"/><Relationship Id="rId9" Type="http://schemas.openxmlformats.org/officeDocument/2006/relationships/image" Target="../media/image4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4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42.jpeg"/><Relationship Id="rId4" Type="http://schemas.openxmlformats.org/officeDocument/2006/relationships/oleObject" Target="../embeddings/oleObject11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5.jpeg"/><Relationship Id="rId2" Type="http://schemas.openxmlformats.org/officeDocument/2006/relationships/tags" Target="../tags/tag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oleObject" Target="../embeddings/oleObject3.bin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7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oleObject" Target="../embeddings/oleObject5.bin"/><Relationship Id="rId7" Type="http://schemas.openxmlformats.org/officeDocument/2006/relationships/image" Target="../media/image19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7" Type="http://schemas.openxmlformats.org/officeDocument/2006/relationships/image" Target="../media/image2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oleObject" Target="../embeddings/oleObject7.bin"/><Relationship Id="rId7" Type="http://schemas.openxmlformats.org/officeDocument/2006/relationships/image" Target="../media/image29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oleObject" Target="../embeddings/oleObject8.bin"/><Relationship Id="rId7" Type="http://schemas.openxmlformats.org/officeDocument/2006/relationships/image" Target="../media/image34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026" name="Слайд" r:id="rId3" imgW="4571822" imgH="3428892" progId="PowerPoint.Slide.8">
              <p:embed/>
            </p:oleObj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642910" y="1"/>
            <a:ext cx="828680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kumimoji="0" lang="ru-RU" sz="4000" b="1" i="0" u="none" strike="noStrike" cap="none" spc="300" normalizeH="0" baseline="0" dirty="0" smtClean="0">
                <a:ln w="11430" cmpd="sng">
                  <a:solidFill>
                    <a:sysClr val="windowText" lastClr="000000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 charset="0"/>
              </a:rPr>
              <a:t>Красота родной природы. Пейзаж.</a:t>
            </a:r>
            <a:r>
              <a:rPr kumimoji="0" lang="ru-RU" sz="4000" b="1" i="0" u="none" strike="noStrike" cap="none" spc="300" normalizeH="0" baseline="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 charset="0"/>
              </a:rPr>
              <a:t/>
            </a:r>
            <a:br>
              <a:rPr kumimoji="0" lang="ru-RU" sz="4000" b="1" i="0" u="none" strike="noStrike" cap="none" spc="300" normalizeH="0" baseline="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 charset="0"/>
              </a:rPr>
            </a:br>
            <a:endParaRPr lang="ru-RU" sz="4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0" name="Рисунок 9" descr="Картинка 3 из 2342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1571612"/>
            <a:ext cx="5286412" cy="3857652"/>
          </a:xfrm>
          <a:prstGeom prst="rect">
            <a:avLst/>
          </a:prstGeom>
          <a:noFill/>
          <a:ln w="57150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5572132" y="1857364"/>
            <a:ext cx="3571868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609600" marR="0" lvl="0" indent="-6096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</a:rPr>
              <a:t>«…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</a:rPr>
              <a:t>Может ли быть зрелище</a:t>
            </a:r>
          </a:p>
          <a:p>
            <a:pPr marL="609600" marR="0" lvl="0" indent="-6096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</a:rPr>
              <a:t>       великолепнее,</a:t>
            </a:r>
          </a:p>
          <a:p>
            <a:pPr marL="609600" marR="0" lvl="0" indent="-6096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</a:rPr>
              <a:t>       чем созерцание</a:t>
            </a:r>
          </a:p>
          <a:p>
            <a:pPr marL="609600" marR="0" lvl="0" indent="-6096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</a:rPr>
              <a:t>       нашего мира?...»</a:t>
            </a:r>
          </a:p>
          <a:p>
            <a:pPr marL="609600" marR="0" lvl="0" indent="-6096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</a:rPr>
              <a:t>       Эразм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</a:rPr>
              <a:t>Роттердамский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800000"/>
              </a:solidFill>
              <a:effectLst/>
              <a:latin typeface="Arial" pitchFamily="34" charset="0"/>
            </a:endParaRPr>
          </a:p>
          <a:p>
            <a:pPr marL="609600" marR="0" lvl="0" indent="-609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00430" y="5857892"/>
            <a:ext cx="50006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Разработчик: </a:t>
            </a:r>
            <a:r>
              <a:rPr lang="ru-RU" sz="2000" dirty="0" err="1" smtClean="0"/>
              <a:t>Чебаткова</a:t>
            </a:r>
            <a:r>
              <a:rPr lang="ru-RU" sz="2000" dirty="0" smtClean="0"/>
              <a:t> Ольга Никитична,</a:t>
            </a:r>
          </a:p>
          <a:p>
            <a:r>
              <a:rPr lang="ru-RU" sz="2000" dirty="0" smtClean="0"/>
              <a:t>учитель  МБОУ СОШ №2 ст. </a:t>
            </a:r>
            <a:r>
              <a:rPr lang="ru-RU" sz="2000" dirty="0" err="1" smtClean="0"/>
              <a:t>Крыловской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  <p:transition advTm="4531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1266" name="Слайд" r:id="rId4" imgW="4571822" imgH="3428892" progId="PowerPoint.Slide.8">
              <p:embed/>
            </p:oleObj>
          </a:graphicData>
        </a:graphic>
      </p:graphicFrame>
      <p:pic>
        <p:nvPicPr>
          <p:cNvPr id="11267" name="Picture 1028" descr="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8662" y="1632399"/>
            <a:ext cx="7248546" cy="5225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857356" y="357166"/>
            <a:ext cx="53750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Порядок работы.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11268" name="Picture 3" descr="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00100" y="1636542"/>
            <a:ext cx="7072362" cy="5221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3" descr="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28662" y="1651798"/>
            <a:ext cx="7223147" cy="5206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3" descr="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14348" y="1630058"/>
            <a:ext cx="7358114" cy="5227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3" descr="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14348" y="1527077"/>
            <a:ext cx="7396185" cy="5330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3" descr="114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14348" y="1424096"/>
            <a:ext cx="7539062" cy="5433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2"/>
    </p:custDataLst>
  </p:cSld>
  <p:clrMapOvr>
    <a:masterClrMapping/>
  </p:clrMapOvr>
  <p:transition advTm="3554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23554" name="Слайд" r:id="rId4" imgW="4571822" imgH="3428892" progId="PowerPoint.Slide.8">
              <p:embed/>
            </p:oleObj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071538" y="4357694"/>
            <a:ext cx="729719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Желаю</a:t>
            </a:r>
          </a:p>
          <a:p>
            <a:pPr algn="ctr"/>
            <a:r>
              <a:rPr lang="ru-RU" sz="60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творческих успехов </a:t>
            </a:r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!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chemeClr val="bg2">
                  <a:lumMod val="10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23555" name="Picture 2" descr="поль сезанн большая сосн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43174" y="357166"/>
            <a:ext cx="4191000" cy="3984625"/>
          </a:xfrm>
          <a:prstGeom prst="rect">
            <a:avLst/>
          </a:prstGeom>
          <a:noFill/>
          <a:ln w="76200" cmpd="sng">
            <a:solidFill>
              <a:schemeClr val="tx1"/>
            </a:solidFill>
            <a:miter lim="800000"/>
            <a:headEnd/>
            <a:tailEnd/>
          </a:ln>
        </p:spPr>
      </p:pic>
    </p:spTree>
    <p:custDataLst>
      <p:tags r:id="rId2"/>
    </p:custDataLst>
  </p:cSld>
  <p:clrMapOvr>
    <a:masterClrMapping/>
  </p:clrMapOvr>
  <p:transition advTm="981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4098" name="Слайд" r:id="rId4" imgW="4571822" imgH="3428892" progId="PowerPoint.Slide.8">
              <p:embed/>
            </p:oleObj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857356" y="285728"/>
            <a:ext cx="55860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Сельский пейзаж.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7" name="Рисунок 6" descr="Картинка 48 из 2342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4" y="4643446"/>
            <a:ext cx="3263900" cy="2447925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714480" y="1285860"/>
            <a:ext cx="5214974" cy="32861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785918" y="1357298"/>
            <a:ext cx="5143536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60"/>
                </a:solidFill>
                <a:effectLst/>
                <a:latin typeface="Arial" pitchFamily="34" charset="0"/>
              </a:rPr>
              <a:t>В живописи и графике изображение природы, местности называется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</a:rPr>
              <a:t>пейзаж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60"/>
                </a:solidFill>
                <a:effectLst/>
                <a:latin typeface="Arial" pitchFamily="34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60"/>
                </a:solidFill>
                <a:effectLst/>
                <a:latin typeface="Arial" pitchFamily="34" charset="0"/>
              </a:rPr>
              <a:t> При этом художник никогда не пишет картину равнодушной рукой, он вкладывает в произведение душу. Тогда картина создает настроение, задевает за живое, становится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</a:rPr>
              <a:t>произведением искусства.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" name="Рисунок 9" descr="Картинка 7 из 2342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472" y="1285860"/>
            <a:ext cx="3429024" cy="2714644"/>
          </a:xfrm>
          <a:prstGeom prst="rect">
            <a:avLst/>
          </a:prstGeom>
          <a:noFill/>
          <a:ln w="57150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11" name="Рисунок 10" descr="Картинка 23 из 2342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4348" y="3992880"/>
            <a:ext cx="3581400" cy="286512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2" name="Рисунок 11" descr="Картинка 15 из 2342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643570" y="1142984"/>
            <a:ext cx="2695575" cy="3682687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  <p:custDataLst>
      <p:tags r:id="rId2"/>
    </p:custDataLst>
  </p:cSld>
  <p:clrMapOvr>
    <a:masterClrMapping/>
  </p:clrMapOvr>
  <p:transition advTm="2132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5122" name="Слайд" r:id="rId3" imgW="4571822" imgH="3428892" progId="PowerPoint.Slide.8">
              <p:embed/>
            </p:oleObj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643042" y="214290"/>
            <a:ext cx="58812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Городской пейзаж.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Рисунок 3" descr="http://im8-tub-ru.yandex.net/i?id=130522646-29-72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2428868"/>
            <a:ext cx="2714639" cy="2428892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Рисунок 4" descr="http://im0-tub-ru.yandex.net/i?id=206344651-63-72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1714488"/>
            <a:ext cx="2500330" cy="250033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" name="Рисунок 5" descr="http://im7-tub-ru.yandex.net/i?id=407417422-22-72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4286256"/>
            <a:ext cx="2786082" cy="2357454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Рисунок 6" descr="http://im7-tub-ru.yandex.net/i?id=97117720-11-72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72198" y="1500174"/>
            <a:ext cx="2714634" cy="2071702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" name="Рисунок 7" descr="http://im5-tub-ru.yandex.net/i?id=205075587-71-72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857884" y="4071942"/>
            <a:ext cx="2786072" cy="2543186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advTm="5688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6146" name="Слайд" r:id="rId3" imgW="4571822" imgH="3428892" progId="PowerPoint.Slide.8">
              <p:embed/>
            </p:oleObj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785918" y="214290"/>
            <a:ext cx="58466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Парковый пейзаж.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Рисунок 3" descr="http://im6-tub-ru.yandex.net/i?id=243301317-55-72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4214818"/>
            <a:ext cx="3500452" cy="2214578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Рисунок 4" descr="http://im2-tub-ru.yandex.net/i?id=356652027-26-72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1785926"/>
            <a:ext cx="3786204" cy="2286016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" name="Рисунок 5" descr="http://im0-tub-ru.yandex.net/i?id=108526309-51-72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34" y="4214818"/>
            <a:ext cx="3571900" cy="2143116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Рисунок 6" descr="http://im2-tub-ru.yandex.net/i?id=75849075-22-72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2910" y="1785926"/>
            <a:ext cx="3500462" cy="214314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advTm="450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7170" name="Слайд" r:id="rId3" imgW="4571822" imgH="3428892" progId="PowerPoint.Slide.8">
              <p:embed/>
            </p:oleObj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857356" y="285728"/>
            <a:ext cx="55004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Морской пейзаж.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Рисунок 3" descr="http://im0-tub-ru.yandex.net/i?id=114768789-68-72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1643050"/>
            <a:ext cx="2214578" cy="2428892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Рисунок 4" descr="http://im3-tub-ru.yandex.net/i?id=253330955-27-72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868" y="4286256"/>
            <a:ext cx="2357454" cy="2286016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" name="Рисунок 5" descr="http://im3-tub-ru.yandex.net/i?id=297028507-54-72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57950" y="4214818"/>
            <a:ext cx="2357454" cy="2214578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Рисунок 6" descr="http://im2-tub-ru.yandex.net/i?id=177089104-53-72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58" y="4143380"/>
            <a:ext cx="2500330" cy="250033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" name="Рисунок 7" descr="http://im4-tub-ru.yandex.net/i?id=360787290-29-72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28596" y="1500174"/>
            <a:ext cx="2428892" cy="2428892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" name="Рисунок 8" descr="http://im4-tub-ru.yandex.net/i?id=500855680-54-72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29388" y="1500174"/>
            <a:ext cx="2286016" cy="2214578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advTm="7562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8194" name="Слайд" r:id="rId3" imgW="4571822" imgH="3428892" progId="PowerPoint.Slide.8">
              <p:embed/>
            </p:oleObj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928662" y="214290"/>
            <a:ext cx="74409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Архитектурный пейзаж.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6" name="Рисунок 5" descr="http://im4-tub-ru.yandex.net/i?id=560280760-15-72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1500174"/>
            <a:ext cx="3214710" cy="2428892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Рисунок 6" descr="http://im4-tub-ru.yandex.net/i?id=189127563-44-72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4" y="1571612"/>
            <a:ext cx="3429024" cy="2571768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" name="Рисунок 7" descr="http://im0-tub-ru.yandex.net/i?id=326364761-65-72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00694" y="4071942"/>
            <a:ext cx="3214710" cy="2571768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" name="Рисунок 8" descr="http://im2-tub-ru.yandex.net/i?id=128238914-01-72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786" y="4286256"/>
            <a:ext cx="3571900" cy="2357454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advTm="3438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9218" name="Слайд" r:id="rId3" imgW="4571822" imgH="3428892" progId="PowerPoint.Slide.8">
              <p:embed/>
            </p:oleObj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14348" y="285728"/>
            <a:ext cx="79407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Индустриальный пейзаж.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Рисунок 3" descr="http://im8-tub-ru.yandex.net/i?id=469057529-50-72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1571612"/>
            <a:ext cx="3286138" cy="2143140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Рисунок 4" descr="http://im2-tub-ru.yandex.net/i?id=349935514-31-72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7950" y="4214818"/>
            <a:ext cx="2214578" cy="2357454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" name="Рисунок 5" descr="http://im6-tub-ru.yandex.net/i?id=349067032-08-72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28926" y="1785926"/>
            <a:ext cx="235745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2-tub-ru.yandex.net/i?id=71641293-57-72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2910" y="1428736"/>
            <a:ext cx="2000264" cy="3500462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" name="Рисунок 7" descr="http://im3-tub-ru.yandex.net/i?id=605993618-68-72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571736" y="4929198"/>
            <a:ext cx="3214700" cy="1928802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advTm="3718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0242" name="Слайд" r:id="rId3" imgW="4571822" imgH="3428892" progId="PowerPoint.Slide.8">
              <p:embed/>
            </p:oleObj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500166" y="214290"/>
            <a:ext cx="65784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Героический пейзаж.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Рисунок 3" descr="Йозеф Антон Кох - Героический пейзаж с радугой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1714488"/>
            <a:ext cx="2643206" cy="2714644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Рисунок 4" descr="http://www.100picture.info/uploads/posts/2011-01/thumbs/1295176867_pejzazh-s-polifemom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1714488"/>
            <a:ext cx="2928958" cy="2286016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" name="Рисунок 5" descr="Картинка 37 из 457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4357694"/>
            <a:ext cx="3043241" cy="2214578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Рисунок 6" descr="http://im2-tub-ru.yandex.net/i?id=300414037-00-72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72198" y="4572008"/>
            <a:ext cx="2786082" cy="2071702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" name="Рисунок 7" descr="Картинка 113 из 459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85128" y="2338387"/>
            <a:ext cx="2415632" cy="3733819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 advTm="6047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12290" name="Слайд" r:id="rId4" imgW="4571822" imgH="3428892" progId="PowerPoint.Slide.8">
              <p:embed/>
            </p:oleObj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714480" y="214290"/>
            <a:ext cx="53750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Порядок работы.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3714752"/>
            <a:ext cx="75980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1. Обдумайте мотив своего пейзажа.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1182" y="4786322"/>
            <a:ext cx="86528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2. Определите средства выразительности</a:t>
            </a:r>
            <a:r>
              <a:rPr lang="ru-RU" sz="3600" dirty="0" smtClean="0">
                <a:solidFill>
                  <a:schemeClr val="bg1"/>
                </a:solidFill>
              </a:rPr>
              <a:t>.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5715016"/>
            <a:ext cx="79337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3. Продумайте решение пространства.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57290" y="1571612"/>
            <a:ext cx="587609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smtClean="0">
                <a:solidFill>
                  <a:schemeClr val="bg1"/>
                </a:solidFill>
              </a:rPr>
              <a:t>Картина</a:t>
            </a:r>
            <a:endParaRPr lang="ru-RU" sz="54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5400" b="1" dirty="0" smtClean="0">
                <a:solidFill>
                  <a:schemeClr val="bg1"/>
                </a:solidFill>
              </a:rPr>
              <a:t> «Летний пейзаж».</a:t>
            </a:r>
            <a:endParaRPr lang="ru-RU" sz="5400" b="1" dirty="0">
              <a:solidFill>
                <a:schemeClr val="bg1"/>
              </a:solidFill>
            </a:endParaRPr>
          </a:p>
        </p:txBody>
      </p:sp>
    </p:spTree>
    <p:custDataLst>
      <p:tags r:id="rId2"/>
    </p:custDataLst>
  </p:cSld>
  <p:clrMapOvr>
    <a:masterClrMapping/>
  </p:clrMapOvr>
  <p:transition advTm="1442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|4.3|3.4|2.5|2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2.4|2.5|2.4|2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3.5|5|7.5|7.2|5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137</Words>
  <Application>Microsoft Office PowerPoint</Application>
  <PresentationFormat>Экран (4:3)</PresentationFormat>
  <Paragraphs>26</Paragraphs>
  <Slides>11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Тема Office</vt:lpstr>
      <vt:lpstr>Слайд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11</cp:revision>
  <dcterms:created xsi:type="dcterms:W3CDTF">2012-09-03T16:21:35Z</dcterms:created>
  <dcterms:modified xsi:type="dcterms:W3CDTF">2013-03-12T16:26:13Z</dcterms:modified>
</cp:coreProperties>
</file>