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4B74-9833-4FE7-8AF5-4E4776ABD37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41E7C-B56A-42C1-B5DD-B2A567E2D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4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B4B74-9833-4FE7-8AF5-4E4776ABD37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41E7C-B56A-42C1-B5DD-B2A567E2D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27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Как вы думаете: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88003"/>
      </p:ext>
    </p:extLst>
  </p:cSld>
  <p:clrMapOvr>
    <a:masterClrMapping/>
  </p:clrMapOvr>
  <p:transition spd="slow">
    <p:sndAc>
      <p:endSnd/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860569"/>
      </p:ext>
    </p:extLst>
  </p:cSld>
  <p:clrMapOvr>
    <a:masterClrMapping/>
  </p:clrMapOvr>
  <p:transition spd="slow">
    <p:sndAc>
      <p:endSnd/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139633"/>
      </p:ext>
    </p:extLst>
  </p:cSld>
  <p:clrMapOvr>
    <a:masterClrMapping/>
  </p:clrMapOvr>
  <p:transition spd="slow">
    <p:sndAc>
      <p:endSnd/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65768"/>
      </p:ext>
    </p:extLst>
  </p:cSld>
  <p:clrMapOvr>
    <a:masterClrMapping/>
  </p:clrMapOvr>
  <p:transition spd="slow"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35768"/>
      </p:ext>
    </p:extLst>
  </p:cSld>
  <p:clrMapOvr>
    <a:masterClrMapping/>
  </p:clrMapOvr>
  <p:transition spd="slow"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179207"/>
      </p:ext>
    </p:extLst>
  </p:cSld>
  <p:clrMapOvr>
    <a:masterClrMapping/>
  </p:clrMapOvr>
  <p:transition spd="slow">
    <p:sndAc>
      <p:endSnd/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/>
              <a:t>МАРАТ КАЗЕЙ</a:t>
            </a:r>
            <a:endParaRPr lang="ru-RU" b="1" i="1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8194"/>
      </p:ext>
    </p:extLst>
  </p:cSld>
  <p:clrMapOvr>
    <a:masterClrMapping/>
  </p:clrMapOvr>
  <p:transition spd="slow">
    <p:sndAc>
      <p:endSnd/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/>
              <a:t>МУСЯ ПИНКЕНЗОН</a:t>
            </a:r>
            <a:endParaRPr lang="ru-RU" b="1" i="1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67804"/>
      </p:ext>
    </p:extLst>
  </p:cSld>
  <p:clrMapOvr>
    <a:masterClrMapping/>
  </p:clrMapOvr>
  <p:transition spd="slow">
    <p:sndAc>
      <p:endSnd/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400" b="1" smtClean="0">
                <a:solidFill>
                  <a:schemeClr val="tx1"/>
                </a:solidFill>
                <a:effectLst/>
              </a:rPr>
              <a:t>ВИТЯ НОВИЦКИЙ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8302"/>
      </p:ext>
    </p:extLst>
  </p:cSld>
  <p:clrMapOvr>
    <a:masterClrMapping/>
  </p:clrMapOvr>
  <p:transition spd="slow">
    <p:sndAc>
      <p:endSnd/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11157"/>
      </p:ext>
    </p:extLst>
  </p:cSld>
  <p:clrMapOvr>
    <a:masterClrMapping/>
  </p:clrMapOvr>
  <p:transition spd="slow">
    <p:sndAc>
      <p:endSnd/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mtClean="0"/>
              <a:t>ВЕНЕРА ПАВЛЕНКО и</a:t>
            </a:r>
            <a:br>
              <a:rPr lang="ru-RU" smtClean="0"/>
            </a:br>
            <a:r>
              <a:rPr lang="ru-RU" smtClean="0"/>
              <a:t> КЛАРА НАВАЛЬНЕВА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90238"/>
      </p:ext>
    </p:extLst>
  </p:cSld>
  <p:clrMapOvr>
    <a:masterClrMapping/>
  </p:clrMapOvr>
  <p:transition spd="slow">
    <p:sndAc>
      <p:endSnd/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mtClean="0"/>
              <a:t>ВИТАЛИК И ЛЕНА ГОЛУБЯТНИКОВЫ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138994"/>
      </p:ext>
    </p:extLst>
  </p:cSld>
  <p:clrMapOvr>
    <a:masterClrMapping/>
  </p:clrMapOvr>
  <p:transition spd="slow">
    <p:sndAc>
      <p:endSnd/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 вы думаете:</vt:lpstr>
      <vt:lpstr>Презентация PowerPoint</vt:lpstr>
      <vt:lpstr>Презентация PowerPoint</vt:lpstr>
      <vt:lpstr>МАРАТ КАЗЕЙ</vt:lpstr>
      <vt:lpstr>МУСЯ ПИНКЕНЗОН</vt:lpstr>
      <vt:lpstr>ВИТЯ НОВИЦКИЙ</vt:lpstr>
      <vt:lpstr>Презентация PowerPoint</vt:lpstr>
      <vt:lpstr>ВЕНЕРА ПАВЛЕНКО и  КЛАРА НАВАЛЬНЕВА</vt:lpstr>
      <vt:lpstr>ВИТАЛИК И ЛЕНА ГОЛУБЯТНИКОВЫ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Мужества «Юные герои Кубани»</dc:title>
  <dc:creator>USER</dc:creator>
  <cp:lastModifiedBy>USER</cp:lastModifiedBy>
  <cp:revision>2</cp:revision>
  <dcterms:created xsi:type="dcterms:W3CDTF">2015-04-29T10:15:20Z</dcterms:created>
  <dcterms:modified xsi:type="dcterms:W3CDTF">2015-04-29T10:16:55Z</dcterms:modified>
</cp:coreProperties>
</file>