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1056" y="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548680"/>
            <a:ext cx="7772400" cy="1470025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Памятник 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РОДИНА-МАТЬ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916832"/>
            <a:ext cx="6400800" cy="792088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Выполнил:</a:t>
            </a:r>
          </a:p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Красноперов Кирилл 2 «а» класс МБОУ СОШ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708920"/>
            <a:ext cx="8064896" cy="3826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124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dirty="0" smtClean="0"/>
              <a:t>        Скульптура-памятник </a:t>
            </a:r>
            <a:r>
              <a:rPr lang="ru-RU" sz="2200" dirty="0"/>
              <a:t>«Родина-Мать</a:t>
            </a:r>
            <a:r>
              <a:rPr lang="ru-RU" sz="2200" dirty="0" smtClean="0"/>
              <a:t>», </a:t>
            </a:r>
            <a:r>
              <a:rPr lang="ru-RU" sz="2200" dirty="0"/>
              <a:t>или как ее </a:t>
            </a:r>
            <a:r>
              <a:rPr lang="ru-RU" sz="2200" dirty="0" smtClean="0"/>
              <a:t>ещё </a:t>
            </a:r>
            <a:r>
              <a:rPr lang="ru-RU" sz="2200" dirty="0"/>
              <a:t>называют </a:t>
            </a:r>
            <a:r>
              <a:rPr lang="ru-RU" sz="2200" dirty="0" smtClean="0"/>
              <a:t>«</a:t>
            </a:r>
            <a:r>
              <a:rPr lang="ru-RU" sz="2200" dirty="0"/>
              <a:t>Родина-мать зовёт</a:t>
            </a:r>
            <a:r>
              <a:rPr lang="ru-RU" sz="2200" dirty="0" smtClean="0"/>
              <a:t>!», находится </a:t>
            </a:r>
            <a:r>
              <a:rPr lang="ru-RU" sz="2200" dirty="0"/>
              <a:t>на Мамаевом кургане в Волгограде. Построена в честь героев Сталинградской битвы. Входит в список самых высоких статуй мира и занимает 11 место</a:t>
            </a:r>
            <a:r>
              <a:rPr lang="ru-RU" sz="2200" dirty="0" smtClean="0"/>
              <a:t>.</a:t>
            </a:r>
            <a:br>
              <a:rPr lang="ru-RU" sz="2200" dirty="0" smtClean="0"/>
            </a:br>
            <a:r>
              <a:rPr lang="ru-RU" sz="2200" dirty="0" smtClean="0"/>
              <a:t>  </a:t>
            </a:r>
            <a:r>
              <a:rPr lang="ru-RU" sz="2200" dirty="0"/>
              <a:t>Авторы проекта: скульптор Е. В. Вучетич и инженер Н. В. Никитин</a:t>
            </a:r>
            <a:r>
              <a:rPr lang="ru-RU" dirty="0"/>
              <a:t>.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171" y="2336001"/>
            <a:ext cx="2883658" cy="3054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02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38736" cy="4450506"/>
          </a:xfrm>
        </p:spPr>
        <p:txBody>
          <a:bodyPr>
            <a:normAutofit/>
          </a:bodyPr>
          <a:lstStyle/>
          <a:p>
            <a:r>
              <a:rPr lang="ru-RU" sz="1800" dirty="0"/>
              <a:t>Работа представляет собой </a:t>
            </a:r>
            <a:r>
              <a:rPr lang="ru-RU" sz="1800" dirty="0" smtClean="0"/>
              <a:t>фигуру </a:t>
            </a:r>
            <a:r>
              <a:rPr lang="ru-RU" sz="1800" dirty="0"/>
              <a:t>женщины, шагающей вперед с поднятым вверх мечом. Статуя олицетворяет образ Родины, призывая своих сыновей на бой с врагом.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В </a:t>
            </a:r>
            <a:r>
              <a:rPr lang="ru-RU" sz="1800" dirty="0"/>
              <a:t>художественном </a:t>
            </a:r>
            <a:r>
              <a:rPr lang="ru-RU" sz="1800" dirty="0" smtClean="0"/>
              <a:t>смысле- </a:t>
            </a:r>
            <a:r>
              <a:rPr lang="ru-RU" sz="1800" dirty="0"/>
              <a:t>статуя олицетворяет богиню победы Нику, которая зовет своих детей дать отпор врагу, продолжив наступление.</a:t>
            </a:r>
            <a:br>
              <a:rPr lang="ru-RU" sz="1800" dirty="0"/>
            </a:br>
            <a:r>
              <a:rPr lang="ru-RU" sz="1800" dirty="0"/>
              <a:t>Скульптура-памятник </a:t>
            </a:r>
            <a:r>
              <a:rPr lang="ru-RU" sz="1800" b="1" i="1" dirty="0"/>
              <a:t>«Родина-Мать»</a:t>
            </a:r>
            <a:r>
              <a:rPr lang="ru-RU" sz="1800" dirty="0"/>
              <a:t> сделана из блоков железобетона </a:t>
            </a:r>
            <a:r>
              <a:rPr lang="ru-RU" sz="1800" dirty="0" smtClean="0"/>
              <a:t>.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926495"/>
            <a:ext cx="4000846" cy="2460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1148" y="188640"/>
            <a:ext cx="4160014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2782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50306"/>
          </a:xfrm>
        </p:spPr>
        <p:txBody>
          <a:bodyPr>
            <a:normAutofit/>
          </a:bodyPr>
          <a:lstStyle/>
          <a:p>
            <a:r>
              <a:rPr lang="ru-RU" sz="1600" b="1" dirty="0"/>
              <a:t>Интересная информация:</a:t>
            </a:r>
            <a:br>
              <a:rPr lang="ru-RU" sz="1600" b="1" dirty="0"/>
            </a:br>
            <a:r>
              <a:rPr lang="ru-RU" sz="1600" dirty="0"/>
              <a:t>Статуя «Родина-Мать» вошла в Книгу Рекордов </a:t>
            </a:r>
            <a:r>
              <a:rPr lang="ru-RU" sz="1600" dirty="0" smtClean="0"/>
              <a:t>Гиннесса, </a:t>
            </a:r>
            <a:r>
              <a:rPr lang="ru-RU" sz="1600" dirty="0"/>
              <a:t>как самая высокая скульптура-статуя в мире того времени</a:t>
            </a:r>
            <a:r>
              <a:rPr lang="ru-RU" sz="1600" dirty="0" smtClean="0"/>
              <a:t>.</a:t>
            </a:r>
            <a:br>
              <a:rPr lang="ru-RU" sz="1600" dirty="0" smtClean="0"/>
            </a:br>
            <a:r>
              <a:rPr lang="ru-RU" sz="1600" dirty="0"/>
              <a:t>Слева направо: Будда Весеннего Храма, Статуя Свободы, Родина-Мать, статуя Христа-Искупителя и «Давид» работы Микеланджело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068960"/>
            <a:ext cx="6657975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трелка вниз 3"/>
          <p:cNvSpPr/>
          <p:nvPr/>
        </p:nvSpPr>
        <p:spPr>
          <a:xfrm>
            <a:off x="5486712" y="350100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4139952" y="3431870"/>
            <a:ext cx="484632" cy="978408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94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250704" cy="6178698"/>
          </a:xfrm>
        </p:spPr>
        <p:txBody>
          <a:bodyPr>
            <a:normAutofit/>
          </a:bodyPr>
          <a:lstStyle/>
          <a:p>
            <a:r>
              <a:rPr lang="ru-RU" sz="2000" dirty="0"/>
              <a:t>Вучетич рассказывал Андрею Сахарову:</a:t>
            </a:r>
            <a:r>
              <a:rPr lang="ru-RU" sz="2000" i="1" dirty="0"/>
              <a:t> «Меня спрашивает начальство, зачем у неё открыт рот, ведь это некрасиво. Отвечаю: А она кричит </a:t>
            </a:r>
            <a:r>
              <a:rPr lang="ru-RU" sz="2000" b="1" i="1" u="sng" dirty="0">
                <a:solidFill>
                  <a:srgbClr val="FF0000"/>
                </a:solidFill>
              </a:rPr>
              <a:t>— </a:t>
            </a:r>
            <a:r>
              <a:rPr lang="ru-RU" sz="2000" b="1" i="1" u="sng" dirty="0" smtClean="0">
                <a:solidFill>
                  <a:srgbClr val="FF0000"/>
                </a:solidFill>
              </a:rPr>
              <a:t>«за Родину!»».</a:t>
            </a:r>
            <a:br>
              <a:rPr lang="ru-RU" sz="2000" b="1" i="1" u="sng" dirty="0" smtClean="0">
                <a:solidFill>
                  <a:srgbClr val="FF0000"/>
                </a:solidFill>
              </a:rPr>
            </a:br>
            <a:r>
              <a:rPr lang="ru-RU" sz="2000" b="1" i="1" u="sng" dirty="0" smtClean="0">
                <a:solidFill>
                  <a:srgbClr val="FF0000"/>
                </a:solidFill>
              </a:rPr>
              <a:t/>
            </a:r>
            <a:br>
              <a:rPr lang="ru-RU" sz="2000" b="1" i="1" u="sng" dirty="0" smtClean="0">
                <a:solidFill>
                  <a:srgbClr val="FF0000"/>
                </a:solidFill>
              </a:rPr>
            </a:br>
            <a:r>
              <a:rPr lang="ru-RU" sz="2000" dirty="0"/>
              <a:t>У подножья монумента «Родина-мать» похоронен командующий 62-й армией, Маршал Советского Союза Василий Иванович </a:t>
            </a:r>
            <a:r>
              <a:rPr lang="ru-RU" sz="2000" dirty="0" smtClean="0"/>
              <a:t>Чуйков</a:t>
            </a:r>
            <a:r>
              <a:rPr lang="ru-RU" sz="1800" dirty="0" smtClean="0"/>
              <a:t>.</a:t>
            </a:r>
            <a:endParaRPr lang="ru-RU" sz="1800" b="1" u="sng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0" y="620689"/>
            <a:ext cx="4114800" cy="532859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620688"/>
            <a:ext cx="4680520" cy="3193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трелка вправо 3"/>
          <p:cNvSpPr/>
          <p:nvPr/>
        </p:nvSpPr>
        <p:spPr>
          <a:xfrm>
            <a:off x="3491880" y="2492896"/>
            <a:ext cx="720080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308" y="3501008"/>
            <a:ext cx="4945732" cy="32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Выгнутая влево стрелка 4"/>
          <p:cNvSpPr/>
          <p:nvPr/>
        </p:nvSpPr>
        <p:spPr>
          <a:xfrm>
            <a:off x="2987824" y="5373216"/>
            <a:ext cx="576064" cy="72008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41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mtClean="0">
                <a:solidFill>
                  <a:srgbClr val="FF0000"/>
                </a:solidFill>
              </a:rPr>
              <a:t>                      </a:t>
            </a: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Вечная память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И вечная слава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Героям Великой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Отечественной Войны!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93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87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Памятник  РОДИНА-МАТЬ</vt:lpstr>
      <vt:lpstr>        Скульптура-памятник «Родина-Мать», или как ее ещё называют «Родина-мать зовёт!», находится на Мамаевом кургане в Волгограде. Построена в честь героев Сталинградской битвы. Входит в список самых высоких статуй мира и занимает 11 место.   Авторы проекта: скульптор Е. В. Вучетич и инженер Н. В. Никитин.</vt:lpstr>
      <vt:lpstr>Работа представляет собой фигуру женщины, шагающей вперед с поднятым вверх мечом. Статуя олицетворяет образ Родины, призывая своих сыновей на бой с врагом.  В художественном смысле- статуя олицетворяет богиню победы Нику, которая зовет своих детей дать отпор врагу, продолжив наступление. Скульптура-памятник «Родина-Мать» сделана из блоков железобетона . </vt:lpstr>
      <vt:lpstr>Интересная информация: Статуя «Родина-Мать» вошла в Книгу Рекордов Гиннесса, как самая высокая скульптура-статуя в мире того времени. Слева направо: Будда Весеннего Храма, Статуя Свободы, Родина-Мать, статуя Христа-Искупителя и «Давид» работы Микеланджело</vt:lpstr>
      <vt:lpstr>Вучетич рассказывал Андрею Сахарову: «Меня спрашивает начальство, зачем у неё открыт рот, ведь это некрасиво. Отвечаю: А она кричит — «за Родину!»».  У подножья монумента «Родина-мать» похоронен командующий 62-й армией, Маршал Советского Союза Василий Иванович Чуйков.</vt:lpstr>
      <vt:lpstr>                          Вечная память  И вечная слава  Героям Великой Отечественной Войны!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User-Home</dc:creator>
  <cp:lastModifiedBy>User-Home</cp:lastModifiedBy>
  <cp:revision>9</cp:revision>
  <dcterms:created xsi:type="dcterms:W3CDTF">2015-04-27T17:41:51Z</dcterms:created>
  <dcterms:modified xsi:type="dcterms:W3CDTF">2015-04-29T18:44:51Z</dcterms:modified>
</cp:coreProperties>
</file>