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5" r:id="rId2"/>
    <p:sldId id="266" r:id="rId3"/>
    <p:sldId id="267" r:id="rId4"/>
    <p:sldId id="268" r:id="rId5"/>
    <p:sldId id="269" r:id="rId6"/>
    <p:sldId id="283" r:id="rId7"/>
    <p:sldId id="270" r:id="rId8"/>
    <p:sldId id="271" r:id="rId9"/>
    <p:sldId id="275" r:id="rId10"/>
    <p:sldId id="276" r:id="rId11"/>
    <p:sldId id="279" r:id="rId12"/>
    <p:sldId id="278" r:id="rId13"/>
    <p:sldId id="280" r:id="rId14"/>
    <p:sldId id="281" r:id="rId15"/>
    <p:sldId id="282" r:id="rId16"/>
    <p:sldId id="284" r:id="rId17"/>
    <p:sldId id="285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7D41C-9F54-4606-A1C5-6A65254AB102}" type="datetimeFigureOut">
              <a:rPr lang="ru-RU" smtClean="0"/>
              <a:pPr/>
              <a:t>20.05.2013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152014-3AFB-4FDE-A870-309C43F7D5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M:\&#1084;&#1086;&#1081;%20&#1091;&#1088;&#1086;&#1082;\101_Veselaya%20Detskaya%20Diskoteka%20-%20Trus%20ne%20igraet%20v%20hokkey.mp3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.xvatit.com/index.php?title=%D0%A4%D0%B0%D0%B9%D0%BB:4.02-6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M:\&#1084;&#1086;&#1081;%20&#1091;&#1088;&#1086;&#1082;\&#1043;&#1080;&#1084;&#1085;%20&#1089;&#1086;&#1095;&#1080;&#1085;&#1089;&#1082;&#1086;&#1081;%20&#1086;&#1083;&#1080;&#1084;&#1087;&#1080;&#1072;&#1076;&#1099;.mp3" TargetMode="Externa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омашний\Desktop\смешные картинки\0_65a68_aecd6d87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45719"/>
          </a:xfrm>
        </p:spPr>
        <p:txBody>
          <a:bodyPr>
            <a:prstTxWarp prst="textTriangleInverted">
              <a:avLst/>
            </a:prstTxWarp>
            <a:normAutofit fontScale="9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66800" y="1143000"/>
            <a:ext cx="707116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(</a:t>
            </a:r>
            <a:r>
              <a:rPr lang="ru-RU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не, школы, для, </a:t>
            </a:r>
            <a:endParaRPr lang="en-US" sz="5400" b="1" i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учимся, жизни, мы, а.)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3200400"/>
            <a:ext cx="786632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rible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i="1" dirty="0" smtClean="0">
                <a:solidFill>
                  <a:srgbClr val="C000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Мы учимся не для школы,</a:t>
            </a:r>
          </a:p>
          <a:p>
            <a:pPr algn="ctr"/>
            <a:r>
              <a:rPr lang="ru-RU" sz="5400" i="1" dirty="0" smtClean="0">
                <a:solidFill>
                  <a:srgbClr val="C000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 а для жизни</a:t>
            </a:r>
            <a:endParaRPr lang="ru-RU" sz="5400" b="1" cap="none" spc="50" dirty="0">
              <a:ln w="11430"/>
              <a:solidFill>
                <a:srgbClr val="C00000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омашний\Desktop\смешные картинки\0_65a68_aecd6d87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45719"/>
          </a:xfrm>
        </p:spPr>
        <p:txBody>
          <a:bodyPr>
            <a:prstTxWarp prst="textTriangleInverted">
              <a:avLst/>
            </a:prstTxWarp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81000"/>
            <a:ext cx="7315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омашний\Desktop\смешные картинки\0_65a68_aecd6d87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45719"/>
          </a:xfrm>
        </p:spPr>
        <p:txBody>
          <a:bodyPr>
            <a:prstTxWarp prst="textTriangleInverted">
              <a:avLst/>
            </a:prstTxWarp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2" descr="C:\Users\123\Desktop\soch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"/>
            <a:ext cx="8096280" cy="609429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омашний\Desktop\смешные картинки\0_65a68_aecd6d87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45719"/>
          </a:xfrm>
        </p:spPr>
        <p:txBody>
          <a:bodyPr>
            <a:prstTxWarp prst="textTriangleInverted">
              <a:avLst/>
            </a:prstTxWarp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3" descr="Россия хокке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3505200"/>
            <a:ext cx="4116387" cy="304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66800" y="685800"/>
            <a:ext cx="6934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Хоккей, хоккеист, хоккейный, играть, забивать, ловить, передавать, Россия, Канада</a:t>
            </a:r>
            <a:endParaRPr lang="ru-RU" sz="4000" b="1" dirty="0"/>
          </a:p>
        </p:txBody>
      </p:sp>
      <p:pic>
        <p:nvPicPr>
          <p:cNvPr id="7" name="101_Veselaya Detskaya Diskoteka - Trus ne igraet v hokke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686800" y="6477000"/>
            <a:ext cx="203200" cy="2032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1212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омашний\Desktop\смешные картинки\0_65a68_aecd6d87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45719"/>
          </a:xfrm>
        </p:spPr>
        <p:txBody>
          <a:bodyPr>
            <a:prstTxWarp prst="textTriangleInverted">
              <a:avLst/>
            </a:prstTxWarp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4" descr="биатлон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381000"/>
            <a:ext cx="7750175" cy="5909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омашний\Desktop\смешные картинки\0_65a68_aecd6d87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45719"/>
          </a:xfrm>
        </p:spPr>
        <p:txBody>
          <a:bodyPr>
            <a:prstTxWarp prst="textTriangleInverted">
              <a:avLst/>
            </a:prstTxWarp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Рисунок 3" descr="Задание">
            <a:hlinkClick r:id="rId3" tooltip="&quot;Задание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1600" y="609600"/>
            <a:ext cx="6143668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38400" y="4800600"/>
            <a:ext cx="30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+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4419600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-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57600" y="358140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+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00400" y="3962400"/>
            <a:ext cx="381000" cy="533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+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5000" y="1600200"/>
            <a:ext cx="3642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+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95800" y="2819400"/>
            <a:ext cx="304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+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14800" y="3200400"/>
            <a:ext cx="381000" cy="533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-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53000" y="2362200"/>
            <a:ext cx="2952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-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34000" y="1981200"/>
            <a:ext cx="2952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-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43200" y="685800"/>
            <a:ext cx="32346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График победителя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омашний\Desktop\смешные картинки\0_65a68_aecd6d87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45719"/>
          </a:xfrm>
        </p:spPr>
        <p:txBody>
          <a:bodyPr>
            <a:prstTxWarp prst="textTriangleInverted">
              <a:avLst/>
            </a:prstTxWarp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6" descr="Медали Турин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381000"/>
            <a:ext cx="3948112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пьедистал Олимпиады Турин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95800" y="3276600"/>
            <a:ext cx="4249737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Гимн сочинской олимпиад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763000" y="6654800"/>
            <a:ext cx="203200" cy="2032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09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омашний\Desktop\смешные картинки\0_65a68_aecd6d87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45719"/>
          </a:xfrm>
        </p:spPr>
        <p:txBody>
          <a:bodyPr>
            <a:prstTxWarp prst="textTriangleInverted">
              <a:avLst/>
            </a:prstTxWarp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3" descr="D:\МОЯ ПАПКА\ОЛИМП\2114902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2852936"/>
            <a:ext cx="4020020" cy="3384376"/>
          </a:xfrm>
          <a:prstGeom prst="rect">
            <a:avLst/>
          </a:prstGeom>
          <a:noFill/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" y="0"/>
            <a:ext cx="467316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омашний\Desktop\смешные картинки\0_65a68_aecd6d87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45719"/>
          </a:xfrm>
        </p:spPr>
        <p:txBody>
          <a:bodyPr>
            <a:prstTxWarp prst="textTriangleInverted">
              <a:avLst/>
            </a:prstTxWarp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омашний\Desktop\смешные картинки\0_65a68_aecd6d87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45719"/>
          </a:xfrm>
        </p:spPr>
        <p:txBody>
          <a:bodyPr>
            <a:prstTxWarp prst="textTriangleInverted">
              <a:avLst/>
            </a:prstTxWarp>
            <a:normAutofit fontScale="90000"/>
          </a:bodyPr>
          <a:lstStyle/>
          <a:p>
            <a:r>
              <a:rPr lang="ru-RU" dirty="0" smtClean="0"/>
              <a:t>Зимняя </a:t>
            </a:r>
            <a:endParaRPr lang="ru-RU" dirty="0"/>
          </a:p>
        </p:txBody>
      </p:sp>
      <p:pic>
        <p:nvPicPr>
          <p:cNvPr id="4" name="Picture 4" descr="sochi2014_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304800"/>
            <a:ext cx="1657350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19400" y="4876800"/>
            <a:ext cx="29594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25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0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дней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2000" y="2743200"/>
            <a:ext cx="28087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ContrastingLeftFacing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зимняя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76800" y="2743200"/>
            <a:ext cx="44800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perspectiveContrastingRightFacing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Олимпиада 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омашний\Desktop\смешные картинки\0_65a68_aecd6d87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45719"/>
          </a:xfrm>
        </p:spPr>
        <p:txBody>
          <a:bodyPr>
            <a:prstTxWarp prst="textTriangleInverted">
              <a:avLst/>
            </a:prstTxWarp>
            <a:normAutofit fontScale="9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38400" y="4800600"/>
            <a:ext cx="49203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>
                  <a:solidFill>
                    <a:srgbClr val="00206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chemeClr val="tx2">
                      <a:lumMod val="50000"/>
                      <a:alpha val="40000"/>
                    </a:schemeClr>
                  </a:outerShdw>
                  <a:reflection blurRad="12700" stA="50000" endPos="50000" dist="5000" dir="5400000" sy="-100000" rotWithShape="0"/>
                </a:effectLst>
              </a:rPr>
              <a:t>электропоезд</a:t>
            </a:r>
            <a:endParaRPr lang="ru-RU" sz="5400" b="1" cap="all" spc="0" dirty="0">
              <a:ln w="0">
                <a:solidFill>
                  <a:srgbClr val="00206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50800" dist="38100" dir="2700000" algn="tl" rotWithShape="0">
                  <a:schemeClr val="tx2">
                    <a:lumMod val="50000"/>
                    <a:alpha val="40000"/>
                  </a:schemeClr>
                </a:outerShd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3000" y="609600"/>
            <a:ext cx="6858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омашний\Desktop\смешные картинки\0_65a68_aecd6d87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45719"/>
          </a:xfrm>
        </p:spPr>
        <p:txBody>
          <a:bodyPr>
            <a:prstTxWarp prst="textTriangleInverted">
              <a:avLst/>
            </a:prstTxWarp>
            <a:normAutofit fontScale="90000"/>
          </a:bodyPr>
          <a:lstStyle/>
          <a:p>
            <a:r>
              <a:rPr lang="ru-RU" dirty="0" smtClean="0"/>
              <a:t>паспорт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43200" y="1219200"/>
            <a:ext cx="4572000" cy="261610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Имя:</a:t>
            </a:r>
          </a:p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Фамилия:</a:t>
            </a:r>
          </a:p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Прописка:</a:t>
            </a:r>
            <a:r>
              <a:rPr lang="ru-RU" sz="3600" dirty="0" smtClean="0"/>
              <a:t>  </a:t>
            </a:r>
          </a:p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Страна проживания:</a:t>
            </a:r>
          </a:p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Основные признаки: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43200" y="457200"/>
            <a:ext cx="3157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>
                  <a:solidFill>
                    <a:srgbClr val="00206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Паспорт </a:t>
            </a:r>
            <a:endParaRPr lang="ru-RU" sz="5400" b="1" cap="all" spc="0" dirty="0">
              <a:ln w="0">
                <a:solidFill>
                  <a:srgbClr val="00206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Рисунок 6" descr="http://ahaba.ru/userimages/57136-800-60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81000"/>
            <a:ext cx="2438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733800" y="1143000"/>
            <a:ext cx="2953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/>
              <a:t>предложение</a:t>
            </a:r>
            <a:endParaRPr lang="ru-RU" sz="36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1676400"/>
            <a:ext cx="19592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/>
              <a:t>сложное</a:t>
            </a:r>
            <a:endParaRPr lang="ru-RU" sz="36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5334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2209800"/>
            <a:ext cx="24335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/>
              <a:t>синтаксис </a:t>
            </a:r>
            <a:endParaRPr lang="ru-RU" sz="3600" b="1" i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323869" y="2667000"/>
            <a:ext cx="28201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/>
              <a:t>русский язык</a:t>
            </a:r>
            <a:endParaRPr lang="ru-RU" sz="3600" b="1" i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905000" y="3733800"/>
            <a:ext cx="6934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имеет 2 и более грамматические основы, на письме части сложного предложения отделяются запятой, может быть союзным или бессоюзным, сложносочиненным или сложноподчиненным</a:t>
            </a:r>
            <a:endParaRPr lang="ru-RU" sz="3200" b="1" i="1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омашний\Desktop\смешные картинки\0_65a68_aecd6d87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45719"/>
          </a:xfrm>
        </p:spPr>
        <p:txBody>
          <a:bodyPr>
            <a:prstTxWarp prst="textTriangleInverted">
              <a:avLst/>
            </a:prstTxWarp>
            <a:normAutofit fontScale="90000"/>
          </a:bodyPr>
          <a:lstStyle/>
          <a:p>
            <a:endParaRPr lang="ru-RU" dirty="0"/>
          </a:p>
        </p:txBody>
      </p:sp>
      <p:sp>
        <p:nvSpPr>
          <p:cNvPr id="4" name="Line 5"/>
          <p:cNvSpPr>
            <a:spLocks noChangeShapeType="1"/>
          </p:cNvSpPr>
          <p:nvPr/>
        </p:nvSpPr>
        <p:spPr bwMode="auto">
          <a:xfrm flipH="1">
            <a:off x="1066800" y="2057400"/>
            <a:ext cx="914400" cy="22098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2209799" y="2057400"/>
            <a:ext cx="45719" cy="25908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2438400" y="2057400"/>
            <a:ext cx="838200" cy="22860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6858000" y="1905000"/>
            <a:ext cx="990600" cy="25146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 flipH="1">
            <a:off x="5410200" y="1905000"/>
            <a:ext cx="990600" cy="22860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1" name="Line 5"/>
          <p:cNvSpPr>
            <a:spLocks noChangeShapeType="1"/>
          </p:cNvSpPr>
          <p:nvPr/>
        </p:nvSpPr>
        <p:spPr bwMode="auto">
          <a:xfrm>
            <a:off x="6629399" y="1905000"/>
            <a:ext cx="45719" cy="2590800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457200" y="457200"/>
            <a:ext cx="4038600" cy="564991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,И          ,А         ,НО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5800" y="762000"/>
            <a:ext cx="3048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7200" b="1" cap="all" spc="0" dirty="0" smtClean="0">
                <a:ln w="0">
                  <a:solidFill>
                    <a:srgbClr val="00206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[   ]  [   ] </a:t>
            </a:r>
            <a:endParaRPr lang="ru-RU" sz="7200" b="1" cap="all" spc="0" dirty="0">
              <a:ln w="0">
                <a:solidFill>
                  <a:srgbClr val="00206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352800" y="2286000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6" name="Oval 19"/>
          <p:cNvSpPr>
            <a:spLocks noChangeArrowheads="1"/>
          </p:cNvSpPr>
          <p:nvPr/>
        </p:nvSpPr>
        <p:spPr bwMode="auto">
          <a:xfrm>
            <a:off x="5334000" y="990600"/>
            <a:ext cx="1008062" cy="936625"/>
          </a:xfrm>
          <a:prstGeom prst="ellipse">
            <a:avLst/>
          </a:prstGeom>
          <a:noFill/>
          <a:ln w="57150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>
              <a:ln w="57150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17" name="Oval 19"/>
          <p:cNvSpPr>
            <a:spLocks noChangeArrowheads="1"/>
          </p:cNvSpPr>
          <p:nvPr/>
        </p:nvSpPr>
        <p:spPr bwMode="auto">
          <a:xfrm>
            <a:off x="6934200" y="990600"/>
            <a:ext cx="1008062" cy="936625"/>
          </a:xfrm>
          <a:prstGeom prst="ellipse">
            <a:avLst/>
          </a:prstGeom>
          <a:noFill/>
          <a:ln w="57150">
            <a:solidFill>
              <a:schemeClr val="tx2">
                <a:lumMod val="7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dirty="0">
              <a:ln w="57150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3000" y="5105400"/>
            <a:ext cx="37962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 И           ,А        ,НО</a:t>
            </a:r>
            <a:endParaRPr lang="ru-RU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омашний\Desktop\смешные картинки\0_65a68_aecd6d87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45719"/>
          </a:xfrm>
        </p:spPr>
        <p:txBody>
          <a:bodyPr>
            <a:prstTxWarp prst="textTriangleInverted">
              <a:avLst/>
            </a:prstTxWarp>
            <a:normAutofit fontScale="90000"/>
          </a:bodyPr>
          <a:lstStyle/>
          <a:p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33400" y="990600"/>
            <a:ext cx="81534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Тема урока: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«Запятая в сложном предложении с союзами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и, а, но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и в  </a:t>
            </a:r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простом предложении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с однородными членами и союзами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и, а,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</a:rPr>
              <a:t>но».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омашний\Desktop\смешные картинки\0_65a68_aecd6d87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45719"/>
          </a:xfrm>
        </p:spPr>
        <p:txBody>
          <a:bodyPr>
            <a:prstTxWarp prst="textTriangleInverted">
              <a:avLst/>
            </a:prstTxWarp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5" descr="16-10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457200"/>
            <a:ext cx="7696200" cy="57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лайд8.JPG"/>
          <p:cNvPicPr/>
          <p:nvPr/>
        </p:nvPicPr>
        <p:blipFill>
          <a:blip r:embed="rId4" cstate="email"/>
          <a:srcRect t="11497" r="1089" b="58268"/>
          <a:stretch>
            <a:fillRect/>
          </a:stretch>
        </p:blipFill>
        <p:spPr>
          <a:xfrm>
            <a:off x="990600" y="990600"/>
            <a:ext cx="7086600" cy="45720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омашний\Desktop\смешные картинки\0_65a68_aecd6d87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45719"/>
          </a:xfrm>
        </p:spPr>
        <p:txBody>
          <a:bodyPr>
            <a:prstTxWarp prst="textTriangleInverted">
              <a:avLst/>
            </a:prstTxWarp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2" descr="sochi2014_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304800"/>
            <a:ext cx="762000" cy="2018862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5" name="Picture 11" descr="Хоккеист 199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85800" y="457201"/>
            <a:ext cx="1828800" cy="2418850"/>
          </a:xfrm>
          <a:prstGeom prst="rect">
            <a:avLst/>
          </a:prstGeom>
        </p:spPr>
      </p:pic>
      <p:pic>
        <p:nvPicPr>
          <p:cNvPr id="6" name="Picture 13" descr="Навка Костомаров произвольна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5486400" y="533401"/>
            <a:ext cx="3260725" cy="2293166"/>
          </a:xfrm>
          <a:prstGeom prst="rect">
            <a:avLst/>
          </a:prstGeom>
        </p:spPr>
      </p:pic>
      <p:pic>
        <p:nvPicPr>
          <p:cNvPr id="7" name="Picture 15" descr="бобслей Росс четвёрк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762000" y="3581401"/>
            <a:ext cx="2819400" cy="2362199"/>
          </a:xfrm>
          <a:prstGeom prst="rect">
            <a:avLst/>
          </a:prstGeom>
        </p:spPr>
      </p:pic>
      <p:pic>
        <p:nvPicPr>
          <p:cNvPr id="8" name="Picture 17" descr="Биатлон Жен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5181600" y="3581400"/>
            <a:ext cx="3296978" cy="232242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Домашний\Desktop\смешные картинки\0_65a68_aecd6d87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45719"/>
          </a:xfrm>
        </p:spPr>
        <p:txBody>
          <a:bodyPr>
            <a:prstTxWarp prst="textTriangleInverted">
              <a:avLst/>
            </a:prstTxWarp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2" descr="sochi2014_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304800"/>
            <a:ext cx="762000" cy="2018862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5" name="Picture 11" descr="Хоккеист 199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85800" y="457201"/>
            <a:ext cx="1828800" cy="2418850"/>
          </a:xfrm>
          <a:prstGeom prst="rect">
            <a:avLst/>
          </a:prstGeom>
        </p:spPr>
      </p:pic>
      <p:pic>
        <p:nvPicPr>
          <p:cNvPr id="6" name="Picture 13" descr="Навка Костомаров произвольная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5486400" y="533401"/>
            <a:ext cx="3260725" cy="2293166"/>
          </a:xfrm>
          <a:prstGeom prst="rect">
            <a:avLst/>
          </a:prstGeom>
        </p:spPr>
      </p:pic>
      <p:pic>
        <p:nvPicPr>
          <p:cNvPr id="7" name="Picture 15" descr="бобслей Росс четвёрк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762000" y="3581401"/>
            <a:ext cx="2819400" cy="2362199"/>
          </a:xfrm>
          <a:prstGeom prst="rect">
            <a:avLst/>
          </a:prstGeom>
        </p:spPr>
      </p:pic>
      <p:pic>
        <p:nvPicPr>
          <p:cNvPr id="8" name="Picture 17" descr="Биатлон Жен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5181600" y="3581400"/>
            <a:ext cx="3296978" cy="23224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8200" y="289560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хоккей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62600" y="2895600"/>
            <a:ext cx="31843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фигурное катание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19200" y="6096000"/>
            <a:ext cx="1462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бобслей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19800" y="6096000"/>
            <a:ext cx="16145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биатлон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156</Words>
  <PresentationFormat>Экран (4:3)</PresentationFormat>
  <Paragraphs>51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Слайд 1</vt:lpstr>
      <vt:lpstr>Зимняя </vt:lpstr>
      <vt:lpstr>Слайд 3</vt:lpstr>
      <vt:lpstr>паспорт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Тропинин Василий Андреевич.</dc:title>
  <dc:creator>Домашний</dc:creator>
  <cp:lastModifiedBy>Admin</cp:lastModifiedBy>
  <cp:revision>33</cp:revision>
  <dcterms:created xsi:type="dcterms:W3CDTF">2013-03-20T13:42:59Z</dcterms:created>
  <dcterms:modified xsi:type="dcterms:W3CDTF">2013-05-20T02:44:56Z</dcterms:modified>
</cp:coreProperties>
</file>