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0D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917" y="-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13.04.2015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13.04.2015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13.04.2015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13.04.2015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13.04.2015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13.04.2015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t>13.04.2015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13.04.2015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13.04.2015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13.04.2015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13.04.2015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ru-RU" smtClean="0"/>
              <a:t>Вставка рисунка</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B4C71EC6-210F-42DE-9C53-41977AD35B3D}" type="datetimeFigureOut">
              <a:rPr lang="ru-RU" smtClean="0"/>
              <a:t>13.04.2015</a:t>
            </a:fld>
            <a:endParaRPr lang="ru-R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ru-R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87624" y="476672"/>
            <a:ext cx="7117180" cy="1656184"/>
          </a:xfrm>
        </p:spPr>
        <p:txBody>
          <a:bodyPr/>
          <a:lstStyle/>
          <a:p>
            <a:pPr marL="182880" indent="0" algn="ctr">
              <a:buNone/>
            </a:pPr>
            <a:r>
              <a:rPr lang="en-US" dirty="0" smtClean="0">
                <a:solidFill>
                  <a:srgbClr val="730D56"/>
                </a:solidFill>
              </a:rPr>
              <a:t>70</a:t>
            </a:r>
            <a:r>
              <a:rPr lang="en-US" baseline="30000" dirty="0" smtClean="0">
                <a:solidFill>
                  <a:srgbClr val="730D56"/>
                </a:solidFill>
              </a:rPr>
              <a:t>th</a:t>
            </a:r>
            <a:r>
              <a:rPr lang="en-US" dirty="0" smtClean="0">
                <a:solidFill>
                  <a:srgbClr val="730D56"/>
                </a:solidFill>
              </a:rPr>
              <a:t> ANNIVERSARY OF GREAT VICTORY</a:t>
            </a:r>
            <a:endParaRPr lang="ru-RU" dirty="0">
              <a:solidFill>
                <a:srgbClr val="730D56"/>
              </a:solidFill>
            </a:endParaRPr>
          </a:p>
        </p:txBody>
      </p:sp>
      <p:sp>
        <p:nvSpPr>
          <p:cNvPr id="3" name="Подзаголовок 2"/>
          <p:cNvSpPr>
            <a:spLocks noGrp="1"/>
          </p:cNvSpPr>
          <p:nvPr>
            <p:ph type="subTitle" idx="1"/>
          </p:nvPr>
        </p:nvSpPr>
        <p:spPr>
          <a:xfrm>
            <a:off x="683568" y="2276872"/>
            <a:ext cx="8208912" cy="4176464"/>
          </a:xfrm>
        </p:spPr>
        <p:txBody>
          <a:bodyPr/>
          <a:lstStyle/>
          <a:p>
            <a:pPr algn="just"/>
            <a:r>
              <a:rPr lang="en-US" i="1" dirty="0" smtClean="0">
                <a:solidFill>
                  <a:schemeClr val="accent6">
                    <a:lumMod val="50000"/>
                  </a:schemeClr>
                </a:solidFill>
              </a:rPr>
              <a:t>There has never been a war like the Great Patriotic War. Not only because it was the most destructive of all wars and millions died. But mainly because there have never been so many heroes and so many brave actions as in this war against the </a:t>
            </a:r>
            <a:r>
              <a:rPr lang="en-US" i="1" dirty="0" err="1" smtClean="0">
                <a:solidFill>
                  <a:schemeClr val="accent6">
                    <a:lumMod val="50000"/>
                  </a:schemeClr>
                </a:solidFill>
              </a:rPr>
              <a:t>nazi</a:t>
            </a:r>
            <a:r>
              <a:rPr lang="en-US" i="1" dirty="0" smtClean="0">
                <a:solidFill>
                  <a:schemeClr val="accent6">
                    <a:lumMod val="50000"/>
                  </a:schemeClr>
                </a:solidFill>
              </a:rPr>
              <a:t> invaders.                                        </a:t>
            </a:r>
          </a:p>
          <a:p>
            <a:pPr algn="just"/>
            <a:endParaRPr lang="en-US" i="1" dirty="0">
              <a:solidFill>
                <a:schemeClr val="accent6">
                  <a:lumMod val="50000"/>
                </a:schemeClr>
              </a:solidFill>
            </a:endParaRPr>
          </a:p>
          <a:p>
            <a:pPr algn="just"/>
            <a:r>
              <a:rPr lang="en-US" i="1" dirty="0" smtClean="0">
                <a:solidFill>
                  <a:schemeClr val="accent5">
                    <a:lumMod val="75000"/>
                  </a:schemeClr>
                </a:solidFill>
              </a:rPr>
              <a:t>                                                        </a:t>
            </a:r>
            <a:r>
              <a:rPr lang="en-US" i="1" dirty="0" smtClean="0">
                <a:solidFill>
                  <a:srgbClr val="730D56"/>
                </a:solidFill>
              </a:rPr>
              <a:t>By students of 6</a:t>
            </a:r>
            <a:r>
              <a:rPr lang="en-US" i="1" baseline="30000" dirty="0" smtClean="0">
                <a:solidFill>
                  <a:srgbClr val="730D56"/>
                </a:solidFill>
              </a:rPr>
              <a:t>th</a:t>
            </a:r>
            <a:r>
              <a:rPr lang="en-US" i="1" dirty="0" smtClean="0">
                <a:solidFill>
                  <a:srgbClr val="730D56"/>
                </a:solidFill>
              </a:rPr>
              <a:t> form</a:t>
            </a:r>
          </a:p>
          <a:p>
            <a:pPr algn="just"/>
            <a:r>
              <a:rPr lang="en-US" i="1" dirty="0" smtClean="0">
                <a:solidFill>
                  <a:srgbClr val="730D56"/>
                </a:solidFill>
              </a:rPr>
              <a:t>                                                        School# 1924, Moscow</a:t>
            </a:r>
          </a:p>
          <a:p>
            <a:pPr algn="just"/>
            <a:r>
              <a:rPr lang="en-US" i="1" dirty="0" smtClean="0">
                <a:solidFill>
                  <a:srgbClr val="730D56"/>
                </a:solidFill>
              </a:rPr>
              <a:t>                                                        Teacher: </a:t>
            </a:r>
            <a:r>
              <a:rPr lang="en-US" i="1" dirty="0" err="1" smtClean="0">
                <a:solidFill>
                  <a:srgbClr val="730D56"/>
                </a:solidFill>
              </a:rPr>
              <a:t>A.V.Rogonova</a:t>
            </a:r>
            <a:endParaRPr lang="en-US" i="1" dirty="0" smtClean="0">
              <a:solidFill>
                <a:srgbClr val="730D56"/>
              </a:solidFill>
            </a:endParaRPr>
          </a:p>
          <a:p>
            <a:pPr algn="just"/>
            <a:endParaRPr lang="en-US" i="1" dirty="0" smtClean="0">
              <a:solidFill>
                <a:schemeClr val="accent6">
                  <a:lumMod val="50000"/>
                </a:schemeClr>
              </a:solidFill>
            </a:endParaRPr>
          </a:p>
          <a:p>
            <a:pPr algn="just"/>
            <a:endParaRPr lang="ru-RU" i="1" dirty="0">
              <a:solidFill>
                <a:schemeClr val="accent6">
                  <a:lumMod val="50000"/>
                </a:schemeClr>
              </a:solidFill>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39606" y="4005064"/>
            <a:ext cx="2651786" cy="1988840"/>
          </a:xfrm>
          <a:prstGeom prst="rect">
            <a:avLst/>
          </a:prstGeom>
        </p:spPr>
      </p:pic>
    </p:spTree>
    <p:extLst>
      <p:ext uri="{BB962C8B-B14F-4D97-AF65-F5344CB8AC3E}">
        <p14:creationId xmlns:p14="http://schemas.microsoft.com/office/powerpoint/2010/main" val="14475429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5736" y="404665"/>
            <a:ext cx="4752528" cy="576064"/>
          </a:xfrm>
        </p:spPr>
        <p:txBody>
          <a:bodyPr/>
          <a:lstStyle/>
          <a:p>
            <a:r>
              <a:rPr lang="en-US" dirty="0" smtClean="0">
                <a:solidFill>
                  <a:srgbClr val="730D56"/>
                </a:solidFill>
              </a:rPr>
              <a:t>        </a:t>
            </a:r>
            <a:r>
              <a:rPr lang="en-US" sz="3600" dirty="0" smtClean="0">
                <a:solidFill>
                  <a:srgbClr val="730D56"/>
                </a:solidFill>
              </a:rPr>
              <a:t>VICTORY DAY</a:t>
            </a:r>
            <a:endParaRPr lang="ru-RU" sz="3600" dirty="0">
              <a:solidFill>
                <a:srgbClr val="730D56"/>
              </a:solidFill>
            </a:endParaRPr>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88024" y="2060848"/>
            <a:ext cx="3775844" cy="3051125"/>
          </a:xfrm>
        </p:spPr>
      </p:pic>
      <p:sp>
        <p:nvSpPr>
          <p:cNvPr id="7" name="Текст 6"/>
          <p:cNvSpPr>
            <a:spLocks noGrp="1"/>
          </p:cNvSpPr>
          <p:nvPr>
            <p:ph type="body" sz="half" idx="2"/>
          </p:nvPr>
        </p:nvSpPr>
        <p:spPr>
          <a:xfrm>
            <a:off x="539552" y="1196753"/>
            <a:ext cx="3960440" cy="5112568"/>
          </a:xfrm>
        </p:spPr>
        <p:txBody>
          <a:bodyPr>
            <a:noAutofit/>
          </a:bodyPr>
          <a:lstStyle/>
          <a:p>
            <a:pPr algn="ctr"/>
            <a:r>
              <a:rPr lang="en-US" sz="2800" dirty="0" smtClean="0">
                <a:solidFill>
                  <a:srgbClr val="730D56"/>
                </a:solidFill>
              </a:rPr>
              <a:t>  On the 9</a:t>
            </a:r>
            <a:r>
              <a:rPr lang="en-US" sz="2800" baseline="30000" dirty="0" smtClean="0">
                <a:solidFill>
                  <a:srgbClr val="730D56"/>
                </a:solidFill>
              </a:rPr>
              <a:t>th</a:t>
            </a:r>
            <a:r>
              <a:rPr lang="en-US" sz="2800" dirty="0" smtClean="0">
                <a:solidFill>
                  <a:srgbClr val="730D56"/>
                </a:solidFill>
              </a:rPr>
              <a:t> of May all progressive people on our planet celebrated Victory Day. On this day fascism was defeated. The red flag appeared on the building of Reichstag in Berlin. The Great Patriotic war was over. </a:t>
            </a:r>
          </a:p>
          <a:p>
            <a:pPr algn="ctr"/>
            <a:r>
              <a:rPr lang="en-US" sz="2800" dirty="0"/>
              <a:t> </a:t>
            </a:r>
            <a:r>
              <a:rPr lang="en-US" sz="2800" dirty="0" smtClean="0"/>
              <a:t>  </a:t>
            </a:r>
            <a:endParaRPr lang="ru-RU" sz="2800" dirty="0"/>
          </a:p>
        </p:txBody>
      </p:sp>
    </p:spTree>
    <p:extLst>
      <p:ext uri="{BB962C8B-B14F-4D97-AF65-F5344CB8AC3E}">
        <p14:creationId xmlns:p14="http://schemas.microsoft.com/office/powerpoint/2010/main" val="31192369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39752" y="548680"/>
            <a:ext cx="4714686" cy="720080"/>
          </a:xfrm>
        </p:spPr>
        <p:txBody>
          <a:bodyPr/>
          <a:lstStyle/>
          <a:p>
            <a:r>
              <a:rPr lang="en-US" dirty="0" smtClean="0">
                <a:solidFill>
                  <a:srgbClr val="730D56"/>
                </a:solidFill>
              </a:rPr>
              <a:t>        </a:t>
            </a:r>
            <a:r>
              <a:rPr lang="en-US" sz="3600" dirty="0" smtClean="0">
                <a:solidFill>
                  <a:srgbClr val="730D56"/>
                </a:solidFill>
              </a:rPr>
              <a:t>VICTORY </a:t>
            </a:r>
            <a:r>
              <a:rPr lang="en-US" sz="3600" dirty="0">
                <a:solidFill>
                  <a:srgbClr val="730D56"/>
                </a:solidFill>
              </a:rPr>
              <a:t>DAY</a:t>
            </a:r>
            <a:endParaRPr lang="ru-RU" sz="3600"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27983" y="2195062"/>
            <a:ext cx="4176465" cy="3244164"/>
          </a:xfrm>
        </p:spPr>
      </p:pic>
      <p:sp>
        <p:nvSpPr>
          <p:cNvPr id="4" name="Текст 3"/>
          <p:cNvSpPr>
            <a:spLocks noGrp="1"/>
          </p:cNvSpPr>
          <p:nvPr>
            <p:ph type="body" sz="half" idx="2"/>
          </p:nvPr>
        </p:nvSpPr>
        <p:spPr>
          <a:xfrm>
            <a:off x="683568" y="1484784"/>
            <a:ext cx="3384376" cy="4229099"/>
          </a:xfrm>
        </p:spPr>
        <p:txBody>
          <a:bodyPr/>
          <a:lstStyle/>
          <a:p>
            <a:pPr lvl="0" algn="ctr">
              <a:buClr>
                <a:prstClr val="black">
                  <a:lumMod val="75000"/>
                  <a:lumOff val="25000"/>
                </a:prstClr>
              </a:buClr>
            </a:pPr>
            <a:r>
              <a:rPr lang="en-US" sz="2800" dirty="0">
                <a:solidFill>
                  <a:srgbClr val="730D56"/>
                </a:solidFill>
              </a:rPr>
              <a:t>The war began on the 22</a:t>
            </a:r>
            <a:r>
              <a:rPr lang="en-US" sz="2800" baseline="30000" dirty="0">
                <a:solidFill>
                  <a:srgbClr val="730D56"/>
                </a:solidFill>
              </a:rPr>
              <a:t>nd</a:t>
            </a:r>
            <a:r>
              <a:rPr lang="en-US" sz="2800" dirty="0">
                <a:solidFill>
                  <a:srgbClr val="730D56"/>
                </a:solidFill>
              </a:rPr>
              <a:t> of June, 1941. Soviet soldiers showed great heroism. They fought for their Motherland courageously.  </a:t>
            </a:r>
            <a:endParaRPr lang="ru-RU" sz="2800" dirty="0">
              <a:solidFill>
                <a:srgbClr val="730D56"/>
              </a:solidFill>
            </a:endParaRPr>
          </a:p>
          <a:p>
            <a:endParaRPr lang="ru-RU" dirty="0"/>
          </a:p>
        </p:txBody>
      </p:sp>
    </p:spTree>
    <p:extLst>
      <p:ext uri="{BB962C8B-B14F-4D97-AF65-F5344CB8AC3E}">
        <p14:creationId xmlns:p14="http://schemas.microsoft.com/office/powerpoint/2010/main" val="28967590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3768" y="332657"/>
            <a:ext cx="3418542" cy="792088"/>
          </a:xfrm>
        </p:spPr>
        <p:txBody>
          <a:bodyPr/>
          <a:lstStyle/>
          <a:p>
            <a:r>
              <a:rPr lang="en-US" sz="3600" dirty="0">
                <a:solidFill>
                  <a:srgbClr val="730D56"/>
                </a:solidFill>
              </a:rPr>
              <a:t>VICTORY DAY</a:t>
            </a:r>
            <a:endParaRPr lang="ru-RU" dirty="0"/>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932363" y="2652316"/>
            <a:ext cx="3127375" cy="2345531"/>
          </a:xfrm>
        </p:spPr>
      </p:pic>
      <p:sp>
        <p:nvSpPr>
          <p:cNvPr id="4" name="Текст 3"/>
          <p:cNvSpPr>
            <a:spLocks noGrp="1"/>
          </p:cNvSpPr>
          <p:nvPr>
            <p:ph type="body" sz="half" idx="2"/>
          </p:nvPr>
        </p:nvSpPr>
        <p:spPr>
          <a:xfrm>
            <a:off x="395536" y="1631949"/>
            <a:ext cx="4032448" cy="4229099"/>
          </a:xfrm>
        </p:spPr>
        <p:txBody>
          <a:bodyPr>
            <a:normAutofit lnSpcReduction="10000"/>
          </a:bodyPr>
          <a:lstStyle/>
          <a:p>
            <a:pPr algn="ctr"/>
            <a:r>
              <a:rPr lang="en-US" sz="2800" dirty="0" smtClean="0">
                <a:solidFill>
                  <a:srgbClr val="730D56"/>
                </a:solidFill>
              </a:rPr>
              <a:t>The 9</a:t>
            </a:r>
            <a:r>
              <a:rPr lang="en-US" sz="2800" baseline="30000" dirty="0" smtClean="0">
                <a:solidFill>
                  <a:srgbClr val="730D56"/>
                </a:solidFill>
              </a:rPr>
              <a:t>th</a:t>
            </a:r>
            <a:r>
              <a:rPr lang="en-US" sz="2800" dirty="0" smtClean="0">
                <a:solidFill>
                  <a:srgbClr val="730D56"/>
                </a:solidFill>
              </a:rPr>
              <a:t> of May,1945, is in the people’s memory and hearts. </a:t>
            </a:r>
          </a:p>
          <a:p>
            <a:pPr algn="ctr"/>
            <a:r>
              <a:rPr lang="en-US" sz="2800" dirty="0" smtClean="0">
                <a:solidFill>
                  <a:srgbClr val="730D56"/>
                </a:solidFill>
              </a:rPr>
              <a:t>Time will not take that historic day away from us. It shows still brighter the world – historic significance of our victory.</a:t>
            </a:r>
            <a:endParaRPr lang="ru-RU" sz="2800" dirty="0">
              <a:solidFill>
                <a:srgbClr val="730D56"/>
              </a:solidFill>
            </a:endParaRPr>
          </a:p>
        </p:txBody>
      </p:sp>
    </p:spTree>
    <p:extLst>
      <p:ext uri="{BB962C8B-B14F-4D97-AF65-F5344CB8AC3E}">
        <p14:creationId xmlns:p14="http://schemas.microsoft.com/office/powerpoint/2010/main" val="33847438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404664"/>
            <a:ext cx="4426654" cy="678657"/>
          </a:xfrm>
        </p:spPr>
        <p:txBody>
          <a:bodyPr/>
          <a:lstStyle/>
          <a:p>
            <a:r>
              <a:rPr lang="en-US" sz="3600" dirty="0" smtClean="0">
                <a:solidFill>
                  <a:srgbClr val="730D56"/>
                </a:solidFill>
              </a:rPr>
              <a:t>   VICTORY DAY</a:t>
            </a:r>
            <a:br>
              <a:rPr lang="en-US" sz="3600" dirty="0" smtClean="0">
                <a:solidFill>
                  <a:srgbClr val="730D56"/>
                </a:solidFill>
              </a:rPr>
            </a:br>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28184" y="1196752"/>
            <a:ext cx="2520279" cy="3600673"/>
          </a:xfrm>
        </p:spPr>
      </p:pic>
      <p:sp>
        <p:nvSpPr>
          <p:cNvPr id="4" name="Текст 3"/>
          <p:cNvSpPr>
            <a:spLocks noGrp="1"/>
          </p:cNvSpPr>
          <p:nvPr>
            <p:ph type="body" sz="half" idx="2"/>
          </p:nvPr>
        </p:nvSpPr>
        <p:spPr>
          <a:xfrm>
            <a:off x="683568" y="980728"/>
            <a:ext cx="5040560" cy="5616624"/>
          </a:xfrm>
        </p:spPr>
        <p:txBody>
          <a:bodyPr>
            <a:normAutofit fontScale="92500" lnSpcReduction="10000"/>
          </a:bodyPr>
          <a:lstStyle/>
          <a:p>
            <a:pPr algn="ctr"/>
            <a:r>
              <a:rPr lang="en-US" sz="2400" dirty="0" smtClean="0">
                <a:solidFill>
                  <a:srgbClr val="730D56"/>
                </a:solidFill>
              </a:rPr>
              <a:t>The 9</a:t>
            </a:r>
            <a:r>
              <a:rPr lang="en-US" sz="2400" baseline="30000" dirty="0" smtClean="0">
                <a:solidFill>
                  <a:srgbClr val="730D56"/>
                </a:solidFill>
              </a:rPr>
              <a:t>th</a:t>
            </a:r>
            <a:r>
              <a:rPr lang="en-US" sz="2400" dirty="0" smtClean="0">
                <a:solidFill>
                  <a:srgbClr val="730D56"/>
                </a:solidFill>
              </a:rPr>
              <a:t> of May is a special day. It’s a wonderful holiday different from all other holidays. It is a national holiday and at the same time a very personal one. Young generations  know about the last war only from books and films. But it is difficult to believe that their hearts are not excited on Victory Day. Especially when they meet with war veterans. And you cannot find a family where those who fell for our Motherland are not commemorated on the 9</a:t>
            </a:r>
            <a:r>
              <a:rPr lang="en-US" sz="2400" baseline="30000" dirty="0" smtClean="0">
                <a:solidFill>
                  <a:srgbClr val="730D56"/>
                </a:solidFill>
              </a:rPr>
              <a:t>th</a:t>
            </a:r>
            <a:r>
              <a:rPr lang="en-US" sz="2400" dirty="0" smtClean="0">
                <a:solidFill>
                  <a:srgbClr val="730D56"/>
                </a:solidFill>
              </a:rPr>
              <a:t> of May.   </a:t>
            </a:r>
          </a:p>
          <a:p>
            <a:pPr algn="ctr"/>
            <a:r>
              <a:rPr lang="en-US" sz="2400" i="1" dirty="0" smtClean="0">
                <a:solidFill>
                  <a:srgbClr val="730D56"/>
                </a:solidFill>
              </a:rPr>
              <a:t>The names of war heroes will live in our memory for ever. </a:t>
            </a:r>
            <a:endParaRPr lang="ru-RU" sz="2400" i="1" dirty="0">
              <a:solidFill>
                <a:srgbClr val="730D56"/>
              </a:solidFill>
            </a:endParaRPr>
          </a:p>
        </p:txBody>
      </p:sp>
    </p:spTree>
    <p:extLst>
      <p:ext uri="{BB962C8B-B14F-4D97-AF65-F5344CB8AC3E}">
        <p14:creationId xmlns:p14="http://schemas.microsoft.com/office/powerpoint/2010/main" val="1651100515"/>
      </p:ext>
    </p:extLst>
  </p:cSld>
  <p:clrMapOvr>
    <a:masterClrMapping/>
  </p:clrMapOvr>
  <p:timing>
    <p:tnLst>
      <p:par>
        <p:cTn id="1" dur="indefinite" restart="never" nodeType="tmRoot"/>
      </p:par>
    </p:tnLst>
  </p:timing>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Весна</Template>
  <TotalTime>49</TotalTime>
  <Words>293</Words>
  <Application>Microsoft Office PowerPoint</Application>
  <PresentationFormat>Экран (4:3)</PresentationFormat>
  <Paragraphs>17</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Spring</vt:lpstr>
      <vt:lpstr>70th ANNIVERSARY OF GREAT VICTORY</vt:lpstr>
      <vt:lpstr>        VICTORY DAY</vt:lpstr>
      <vt:lpstr>        VICTORY DAY</vt:lpstr>
      <vt:lpstr>VICTORY DAY</vt:lpstr>
      <vt:lpstr>   VICTORY DAY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70th ANNIVERSARY OF GREAT VICTORY</dc:title>
  <dc:creator>Анастасия;6А СОШ 1924</dc:creator>
  <cp:lastModifiedBy>Анастасия</cp:lastModifiedBy>
  <cp:revision>18</cp:revision>
  <dcterms:created xsi:type="dcterms:W3CDTF">2015-04-13T15:31:46Z</dcterms:created>
  <dcterms:modified xsi:type="dcterms:W3CDTF">2015-04-13T16:27:01Z</dcterms:modified>
</cp:coreProperties>
</file>