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8" r:id="rId2"/>
    <p:sldId id="259" r:id="rId3"/>
    <p:sldId id="261" r:id="rId4"/>
    <p:sldId id="262" r:id="rId5"/>
    <p:sldId id="263" r:id="rId6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</p:showPr>
  <p:clrMru>
    <a:srgbClr val="460A2C"/>
    <a:srgbClr val="3609F7"/>
    <a:srgbClr val="734FF7"/>
    <a:srgbClr val="EB19A5"/>
    <a:srgbClr val="0D8B07"/>
    <a:srgbClr val="801251"/>
    <a:srgbClr val="33CC33"/>
    <a:srgbClr val="3DBECF"/>
    <a:srgbClr val="3AC4D2"/>
    <a:srgbClr val="32BAD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638" autoAdjust="0"/>
  </p:normalViewPr>
  <p:slideViewPr>
    <p:cSldViewPr>
      <p:cViewPr varScale="1">
        <p:scale>
          <a:sx n="110" d="100"/>
          <a:sy n="110" d="100"/>
        </p:scale>
        <p:origin x="-714" y="-8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200" d="100"/>
        <a:sy n="2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E7E4010-7FDA-461A-B345-C0E35AE1640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83213B3-D2AE-4751-915D-259E7ECCADE6}">
      <dgm:prSet custT="1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  <a:ln>
          <a:solidFill>
            <a:schemeClr val="tx1">
              <a:lumMod val="95000"/>
              <a:lumOff val="5000"/>
            </a:schemeClr>
          </a:solidFill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perspectiveRelaxedModerately"/>
          <a:lightRig rig="soft" dir="t"/>
        </a:scene3d>
        <a:sp3d prstMaterial="dkEdge">
          <a:bevelB w="165100" prst="coolSlant"/>
        </a:sp3d>
      </dgm:spPr>
      <dgm:t>
        <a:bodyPr vert="horz" anchor="ctr" anchorCtr="0"/>
        <a:lstStyle/>
        <a:p>
          <a:pPr algn="ctr" rtl="0"/>
          <a:r>
            <a:rPr lang="ru-RU" sz="4400" b="1" i="0" strike="noStrike" spc="300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Тема доклада</a:t>
          </a:r>
          <a:endParaRPr lang="ru-RU" sz="4400" i="0" strike="noStrike" spc="300" dirty="0">
            <a:solidFill>
              <a:schemeClr val="accent6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A763C24-5FE4-4D37-93F9-2513E1DDB434}" type="parTrans" cxnId="{ADFA84ED-2EBA-4F7C-960C-74D471BF756F}">
      <dgm:prSet/>
      <dgm:spPr/>
      <dgm:t>
        <a:bodyPr/>
        <a:lstStyle/>
        <a:p>
          <a:endParaRPr lang="ru-RU"/>
        </a:p>
      </dgm:t>
    </dgm:pt>
    <dgm:pt modelId="{547A14CE-287D-4E15-A305-4D8FD917C66E}" type="sibTrans" cxnId="{ADFA84ED-2EBA-4F7C-960C-74D471BF756F}">
      <dgm:prSet/>
      <dgm:spPr/>
      <dgm:t>
        <a:bodyPr/>
        <a:lstStyle/>
        <a:p>
          <a:endParaRPr lang="ru-RU"/>
        </a:p>
      </dgm:t>
    </dgm:pt>
    <dgm:pt modelId="{D7C60D21-7CAC-4321-B499-7D5604EB0F7E}" type="pres">
      <dgm:prSet presAssocID="{6E7E4010-7FDA-461A-B345-C0E35AE1640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9AE06EB-4146-48E5-AE90-27788517C81D}" type="pres">
      <dgm:prSet presAssocID="{A83213B3-D2AE-4751-915D-259E7ECCADE6}" presName="parentText" presStyleLbl="node1" presStyleIdx="0" presStyleCnt="1" custLinFactNeighborY="-9964">
        <dgm:presLayoutVars>
          <dgm:chMax val="0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</dgm:ptLst>
  <dgm:cxnLst>
    <dgm:cxn modelId="{F82976B2-85E2-4786-B3B2-E6E7DBAC7F0E}" type="presOf" srcId="{A83213B3-D2AE-4751-915D-259E7ECCADE6}" destId="{59AE06EB-4146-48E5-AE90-27788517C81D}" srcOrd="0" destOrd="0" presId="urn:microsoft.com/office/officeart/2005/8/layout/vList2"/>
    <dgm:cxn modelId="{ADFA84ED-2EBA-4F7C-960C-74D471BF756F}" srcId="{6E7E4010-7FDA-461A-B345-C0E35AE16401}" destId="{A83213B3-D2AE-4751-915D-259E7ECCADE6}" srcOrd="0" destOrd="0" parTransId="{9A763C24-5FE4-4D37-93F9-2513E1DDB434}" sibTransId="{547A14CE-287D-4E15-A305-4D8FD917C66E}"/>
    <dgm:cxn modelId="{368344DC-8E6D-453E-A543-D866323568F8}" type="presOf" srcId="{6E7E4010-7FDA-461A-B345-C0E35AE16401}" destId="{D7C60D21-7CAC-4321-B499-7D5604EB0F7E}" srcOrd="0" destOrd="0" presId="urn:microsoft.com/office/officeart/2005/8/layout/vList2"/>
    <dgm:cxn modelId="{C03AA4BB-5210-4DED-B6B0-8D1B2656D2E1}" type="presParOf" srcId="{D7C60D21-7CAC-4321-B499-7D5604EB0F7E}" destId="{59AE06EB-4146-48E5-AE90-27788517C81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4003424-FDD7-4D50-AB38-21A135ADCCE7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5E0EE27-EC73-4961-8289-F2049955AD79}">
      <dgm:prSet/>
      <dgm:spPr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2700000" scaled="1"/>
          <a:tileRect/>
        </a:gradFill>
        <a:ln>
          <a:solidFill>
            <a:schemeClr val="lt1">
              <a:hueOff val="0"/>
              <a:satOff val="0"/>
              <a:lumOff val="0"/>
            </a:schemeClr>
          </a:solidFill>
        </a:ln>
        <a:effectLst>
          <a:outerShdw blurRad="50800" dist="38100" algn="l" rotWithShape="0">
            <a:prstClr val="black">
              <a:alpha val="40000"/>
            </a:prstClr>
          </a:outerShdw>
        </a:effectLst>
        <a:scene3d>
          <a:camera prst="orthographicFront"/>
          <a:lightRig rig="brightRoom" dir="t"/>
        </a:scene3d>
        <a:sp3d prstMaterial="softEdge">
          <a:bevelT w="114300" prst="artDeco"/>
          <a:bevelB prst="convex"/>
        </a:sp3d>
      </dgm:spPr>
      <dgm:t>
        <a:bodyPr/>
        <a:lstStyle/>
        <a:p>
          <a:pPr algn="ctr" rtl="0"/>
          <a:r>
            <a:rPr lang="ru-RU" b="1" dirty="0" smtClean="0">
              <a:solidFill>
                <a:srgbClr val="801251"/>
              </a:solidFill>
            </a:rPr>
            <a:t>«Значение системы дополнительного образования для коррекции ощущений, восприятия, представлений, речи воспитанников с интеллектуальными нарушениями на разных возрастных этапах»</a:t>
          </a:r>
          <a:endParaRPr lang="ru-RU" dirty="0">
            <a:solidFill>
              <a:srgbClr val="801251"/>
            </a:solidFill>
          </a:endParaRPr>
        </a:p>
      </dgm:t>
    </dgm:pt>
    <dgm:pt modelId="{8969F1DC-1728-4679-AA16-AFE2995FDE6E}" type="parTrans" cxnId="{AB12EDBB-DB6A-4A8F-8C3C-466D04CE11F5}">
      <dgm:prSet/>
      <dgm:spPr/>
      <dgm:t>
        <a:bodyPr/>
        <a:lstStyle/>
        <a:p>
          <a:endParaRPr lang="ru-RU"/>
        </a:p>
      </dgm:t>
    </dgm:pt>
    <dgm:pt modelId="{71015129-F635-4661-B181-3603598D38BA}" type="sibTrans" cxnId="{AB12EDBB-DB6A-4A8F-8C3C-466D04CE11F5}">
      <dgm:prSet/>
      <dgm:spPr/>
      <dgm:t>
        <a:bodyPr/>
        <a:lstStyle/>
        <a:p>
          <a:endParaRPr lang="ru-RU"/>
        </a:p>
      </dgm:t>
    </dgm:pt>
    <dgm:pt modelId="{DC942C6E-1CFF-4DCC-AFD5-65CBF9244BFE}" type="pres">
      <dgm:prSet presAssocID="{E4003424-FDD7-4D50-AB38-21A135ADCCE7}" presName="linearFlow" presStyleCnt="0">
        <dgm:presLayoutVars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259FCFA-E4DD-4CE4-AD5E-67FFA089621E}" type="pres">
      <dgm:prSet presAssocID="{D5E0EE27-EC73-4961-8289-F2049955AD79}" presName="node" presStyleLbl="node1" presStyleIdx="0" presStyleCnt="1" custScaleX="129462" custLinFactNeighborX="834" custLinFactNeighborY="6954">
        <dgm:presLayoutVars>
          <dgm:bulletEnabled val="1"/>
        </dgm:presLayoutVars>
      </dgm:prSet>
      <dgm:spPr>
        <a:prstGeom prst="doubleWave">
          <a:avLst/>
        </a:prstGeom>
      </dgm:spPr>
      <dgm:t>
        <a:bodyPr/>
        <a:lstStyle/>
        <a:p>
          <a:endParaRPr lang="ru-RU"/>
        </a:p>
      </dgm:t>
    </dgm:pt>
  </dgm:ptLst>
  <dgm:cxnLst>
    <dgm:cxn modelId="{278BA5C2-A5B5-4D0F-9AEC-C54C35F8C49E}" type="presOf" srcId="{E4003424-FDD7-4D50-AB38-21A135ADCCE7}" destId="{DC942C6E-1CFF-4DCC-AFD5-65CBF9244BFE}" srcOrd="0" destOrd="0" presId="urn:microsoft.com/office/officeart/2005/8/layout/process2"/>
    <dgm:cxn modelId="{8ACB329B-F642-4800-9AC4-43DDFD2803FD}" type="presOf" srcId="{D5E0EE27-EC73-4961-8289-F2049955AD79}" destId="{8259FCFA-E4DD-4CE4-AD5E-67FFA089621E}" srcOrd="0" destOrd="0" presId="urn:microsoft.com/office/officeart/2005/8/layout/process2"/>
    <dgm:cxn modelId="{AB12EDBB-DB6A-4A8F-8C3C-466D04CE11F5}" srcId="{E4003424-FDD7-4D50-AB38-21A135ADCCE7}" destId="{D5E0EE27-EC73-4961-8289-F2049955AD79}" srcOrd="0" destOrd="0" parTransId="{8969F1DC-1728-4679-AA16-AFE2995FDE6E}" sibTransId="{71015129-F635-4661-B181-3603598D38BA}"/>
    <dgm:cxn modelId="{9DB2642B-A04A-4003-9B8B-FFDEDB9DE2D1}" type="presParOf" srcId="{DC942C6E-1CFF-4DCC-AFD5-65CBF9244BFE}" destId="{8259FCFA-E4DD-4CE4-AD5E-67FFA089621E}" srcOrd="0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xmlns="" relId="rId13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96AB69B-D972-4FCA-AC18-F60D6FD99F10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2847278-94F3-4335-9232-F294B7154DAE}">
      <dgm:prSet/>
      <dgm:spPr>
        <a:solidFill>
          <a:srgbClr val="0070C0"/>
        </a:solidFill>
        <a:scene3d>
          <a:camera prst="orthographicFront"/>
          <a:lightRig rig="threePt" dir="t"/>
        </a:scene3d>
        <a:sp3d>
          <a:bevelT w="101600" prst="riblet"/>
          <a:bevelB/>
        </a:sp3d>
      </dgm:spPr>
      <dgm:t>
        <a:bodyPr/>
        <a:lstStyle/>
        <a:p>
          <a:pPr algn="l"/>
          <a:r>
            <a:rPr lang="ru-RU" b="1" i="0" u="sng" dirty="0" smtClean="0">
              <a:solidFill>
                <a:srgbClr val="C00000"/>
              </a:solidFill>
            </a:rPr>
            <a:t>Основная задача</a:t>
          </a:r>
          <a:r>
            <a:rPr lang="ru-RU" b="1" i="0" dirty="0" smtClean="0">
              <a:solidFill>
                <a:srgbClr val="C00000"/>
              </a:solidFill>
            </a:rPr>
            <a:t> </a:t>
          </a:r>
          <a:r>
            <a:rPr lang="ru-RU" b="1" i="1" dirty="0" smtClean="0">
              <a:solidFill>
                <a:srgbClr val="FFFF00"/>
              </a:solidFill>
            </a:rPr>
            <a:t>дополнительного образования – это создать условия для формирования и развития личности учащегося в различных направлениях видов деятельности.</a:t>
          </a:r>
          <a:endParaRPr lang="ru-RU" b="1" i="1" dirty="0">
            <a:solidFill>
              <a:srgbClr val="FFFF00"/>
            </a:solidFill>
          </a:endParaRPr>
        </a:p>
      </dgm:t>
    </dgm:pt>
    <dgm:pt modelId="{3967053A-A22C-4222-A558-9FC97FE94457}" type="parTrans" cxnId="{D735C476-1096-4C47-B3B6-B5BA64AEB11F}">
      <dgm:prSet/>
      <dgm:spPr/>
      <dgm:t>
        <a:bodyPr/>
        <a:lstStyle/>
        <a:p>
          <a:endParaRPr lang="ru-RU"/>
        </a:p>
      </dgm:t>
    </dgm:pt>
    <dgm:pt modelId="{75B371B5-A2F4-46B6-A144-3663A3CBDD98}" type="sibTrans" cxnId="{D735C476-1096-4C47-B3B6-B5BA64AEB11F}">
      <dgm:prSet/>
      <dgm:spPr/>
      <dgm:t>
        <a:bodyPr/>
        <a:lstStyle/>
        <a:p>
          <a:endParaRPr lang="ru-RU"/>
        </a:p>
      </dgm:t>
    </dgm:pt>
    <dgm:pt modelId="{914836AC-0834-4A05-BB73-CDC22CF1B89D}">
      <dgm:prSet/>
      <dgm:spPr>
        <a:solidFill>
          <a:srgbClr val="0070C0"/>
        </a:solidFill>
        <a:scene3d>
          <a:camera prst="orthographicFront"/>
          <a:lightRig rig="threePt" dir="t"/>
        </a:scene3d>
        <a:sp3d>
          <a:bevelT w="139700" h="139700" prst="divot"/>
        </a:sp3d>
      </dgm:spPr>
      <dgm:t>
        <a:bodyPr/>
        <a:lstStyle/>
        <a:p>
          <a:pPr algn="l"/>
          <a:r>
            <a:rPr lang="ru-RU" b="1" i="0" u="sng" dirty="0" smtClean="0">
              <a:solidFill>
                <a:srgbClr val="C00000"/>
              </a:solidFill>
            </a:rPr>
            <a:t>Основная цель</a:t>
          </a:r>
          <a:r>
            <a:rPr lang="ru-RU" b="1" i="0" dirty="0" smtClean="0">
              <a:solidFill>
                <a:srgbClr val="C00000"/>
              </a:solidFill>
            </a:rPr>
            <a:t> </a:t>
          </a:r>
          <a:r>
            <a:rPr lang="ru-RU" b="1" i="1" dirty="0" smtClean="0">
              <a:solidFill>
                <a:srgbClr val="FFFF00"/>
              </a:solidFill>
            </a:rPr>
            <a:t>дополнительного образования – это формирование образованной, свободной, культурной, компетентной и конкурентоспособной личности выпускника, готовой  к творчеству, развитию, саморегуляции, самообразованию и созиданию.</a:t>
          </a:r>
          <a:endParaRPr lang="ru-RU" b="1" i="1" dirty="0">
            <a:solidFill>
              <a:srgbClr val="FFFF00"/>
            </a:solidFill>
          </a:endParaRPr>
        </a:p>
      </dgm:t>
    </dgm:pt>
    <dgm:pt modelId="{5570D808-40EB-4FC9-8040-27452B2D6E2C}" type="parTrans" cxnId="{5321FC57-5392-4C35-8CFC-8DEAA8929EB1}">
      <dgm:prSet/>
      <dgm:spPr/>
      <dgm:t>
        <a:bodyPr/>
        <a:lstStyle/>
        <a:p>
          <a:endParaRPr lang="ru-RU"/>
        </a:p>
      </dgm:t>
    </dgm:pt>
    <dgm:pt modelId="{C6322767-66F7-45E9-9F54-A634077C1960}" type="sibTrans" cxnId="{5321FC57-5392-4C35-8CFC-8DEAA8929EB1}">
      <dgm:prSet/>
      <dgm:spPr/>
      <dgm:t>
        <a:bodyPr/>
        <a:lstStyle/>
        <a:p>
          <a:endParaRPr lang="ru-RU"/>
        </a:p>
      </dgm:t>
    </dgm:pt>
    <dgm:pt modelId="{EE24C20E-8F04-407A-923A-594AF29C654D}" type="pres">
      <dgm:prSet presAssocID="{696AB69B-D972-4FCA-AC18-F60D6FD99F1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E303B61-A235-4C71-8630-6B01C0060C73}" type="pres">
      <dgm:prSet presAssocID="{914836AC-0834-4A05-BB73-CDC22CF1B89D}" presName="parentText" presStyleLbl="node1" presStyleIdx="0" presStyleCnt="2">
        <dgm:presLayoutVars>
          <dgm:chMax val="0"/>
          <dgm:bulletEnabled val="1"/>
        </dgm:presLayoutVars>
      </dgm:prSet>
      <dgm:spPr>
        <a:prstGeom prst="parallelogram">
          <a:avLst/>
        </a:prstGeom>
      </dgm:spPr>
      <dgm:t>
        <a:bodyPr/>
        <a:lstStyle/>
        <a:p>
          <a:endParaRPr lang="ru-RU"/>
        </a:p>
      </dgm:t>
    </dgm:pt>
    <dgm:pt modelId="{7A9E7CDC-75D6-4677-905C-3F44028AB3F5}" type="pres">
      <dgm:prSet presAssocID="{C6322767-66F7-45E9-9F54-A634077C1960}" presName="spacer" presStyleCnt="0"/>
      <dgm:spPr/>
      <dgm:t>
        <a:bodyPr/>
        <a:lstStyle/>
        <a:p>
          <a:endParaRPr lang="ru-RU"/>
        </a:p>
      </dgm:t>
    </dgm:pt>
    <dgm:pt modelId="{E7172899-4808-4E78-A53B-CA5FC6320330}" type="pres">
      <dgm:prSet presAssocID="{92847278-94F3-4335-9232-F294B7154DAE}" presName="parentText" presStyleLbl="node1" presStyleIdx="1" presStyleCnt="2">
        <dgm:presLayoutVars>
          <dgm:chMax val="0"/>
          <dgm:bulletEnabled val="1"/>
        </dgm:presLayoutVars>
      </dgm:prSet>
      <dgm:spPr>
        <a:prstGeom prst="parallelogram">
          <a:avLst/>
        </a:prstGeom>
      </dgm:spPr>
      <dgm:t>
        <a:bodyPr/>
        <a:lstStyle/>
        <a:p>
          <a:endParaRPr lang="ru-RU"/>
        </a:p>
      </dgm:t>
    </dgm:pt>
  </dgm:ptLst>
  <dgm:cxnLst>
    <dgm:cxn modelId="{5321FC57-5392-4C35-8CFC-8DEAA8929EB1}" srcId="{696AB69B-D972-4FCA-AC18-F60D6FD99F10}" destId="{914836AC-0834-4A05-BB73-CDC22CF1B89D}" srcOrd="0" destOrd="0" parTransId="{5570D808-40EB-4FC9-8040-27452B2D6E2C}" sibTransId="{C6322767-66F7-45E9-9F54-A634077C1960}"/>
    <dgm:cxn modelId="{F274C588-AF79-4E82-8433-EF4DD5B2E3BC}" type="presOf" srcId="{92847278-94F3-4335-9232-F294B7154DAE}" destId="{E7172899-4808-4E78-A53B-CA5FC6320330}" srcOrd="0" destOrd="0" presId="urn:microsoft.com/office/officeart/2005/8/layout/vList2"/>
    <dgm:cxn modelId="{5DE2EEDE-3D0E-4B05-AAE1-ED52A886DA85}" type="presOf" srcId="{696AB69B-D972-4FCA-AC18-F60D6FD99F10}" destId="{EE24C20E-8F04-407A-923A-594AF29C654D}" srcOrd="0" destOrd="0" presId="urn:microsoft.com/office/officeart/2005/8/layout/vList2"/>
    <dgm:cxn modelId="{D735C476-1096-4C47-B3B6-B5BA64AEB11F}" srcId="{696AB69B-D972-4FCA-AC18-F60D6FD99F10}" destId="{92847278-94F3-4335-9232-F294B7154DAE}" srcOrd="1" destOrd="0" parTransId="{3967053A-A22C-4222-A558-9FC97FE94457}" sibTransId="{75B371B5-A2F4-46B6-A144-3663A3CBDD98}"/>
    <dgm:cxn modelId="{F19409A0-CF86-41BC-83C9-47616F8738BE}" type="presOf" srcId="{914836AC-0834-4A05-BB73-CDC22CF1B89D}" destId="{DE303B61-A235-4C71-8630-6B01C0060C73}" srcOrd="0" destOrd="0" presId="urn:microsoft.com/office/officeart/2005/8/layout/vList2"/>
    <dgm:cxn modelId="{D3A689ED-0EF8-4DF1-AE31-E7F999005094}" type="presParOf" srcId="{EE24C20E-8F04-407A-923A-594AF29C654D}" destId="{DE303B61-A235-4C71-8630-6B01C0060C73}" srcOrd="0" destOrd="0" presId="urn:microsoft.com/office/officeart/2005/8/layout/vList2"/>
    <dgm:cxn modelId="{ABD1739C-7C77-4F63-93D0-3FF881AC285B}" type="presParOf" srcId="{EE24C20E-8F04-407A-923A-594AF29C654D}" destId="{7A9E7CDC-75D6-4677-905C-3F44028AB3F5}" srcOrd="1" destOrd="0" presId="urn:microsoft.com/office/officeart/2005/8/layout/vList2"/>
    <dgm:cxn modelId="{78ED2C3C-8EB7-4F70-806E-6A12504BCF06}" type="presParOf" srcId="{EE24C20E-8F04-407A-923A-594AF29C654D}" destId="{E7172899-4808-4E78-A53B-CA5FC6320330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3DE6338-27C1-4A44-853B-37EEDF631C04}" type="doc">
      <dgm:prSet loTypeId="urn:microsoft.com/office/officeart/2005/8/layout/radial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6A58504-474D-4D64-A2E1-B4DCD4FB0CA1}">
      <dgm:prSet phldrT="[Текст]" custT="1"/>
      <dgm:spPr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sz="2000" b="1" dirty="0" smtClean="0">
              <a:solidFill>
                <a:schemeClr val="bg2">
                  <a:lumMod val="10000"/>
                </a:schemeClr>
              </a:solidFill>
            </a:rPr>
            <a:t>Направления дополнительного образования</a:t>
          </a:r>
          <a:endParaRPr lang="ru-RU" sz="2000" b="1" dirty="0">
            <a:solidFill>
              <a:schemeClr val="bg2">
                <a:lumMod val="10000"/>
              </a:schemeClr>
            </a:solidFill>
          </a:endParaRPr>
        </a:p>
      </dgm:t>
    </dgm:pt>
    <dgm:pt modelId="{D8734A86-DD04-443D-98ED-A793EAEE40FD}" type="parTrans" cxnId="{EA6C82F0-5EB4-4A09-A4FC-11E84624FDD4}">
      <dgm:prSet/>
      <dgm:spPr/>
      <dgm:t>
        <a:bodyPr/>
        <a:lstStyle/>
        <a:p>
          <a:endParaRPr lang="ru-RU"/>
        </a:p>
      </dgm:t>
    </dgm:pt>
    <dgm:pt modelId="{F0A2EDE2-A2A9-4D3A-8A10-585CDE1A4BEB}" type="sibTrans" cxnId="{EA6C82F0-5EB4-4A09-A4FC-11E84624FDD4}">
      <dgm:prSet/>
      <dgm:spPr/>
      <dgm:t>
        <a:bodyPr/>
        <a:lstStyle/>
        <a:p>
          <a:endParaRPr lang="ru-RU"/>
        </a:p>
      </dgm:t>
    </dgm:pt>
    <dgm:pt modelId="{D9AC146C-27A9-4BA9-B327-D6D20D0282C0}">
      <dgm:prSet phldrT="[Текст]" custT="1"/>
      <dgm:spPr>
        <a:solidFill>
          <a:srgbClr val="33CC33"/>
        </a:solidFill>
        <a:scene3d>
          <a:camera prst="orthographicFront"/>
          <a:lightRig rig="threePt" dir="t"/>
        </a:scene3d>
        <a:sp3d>
          <a:bevelT prst="slope"/>
        </a:sp3d>
      </dgm:spPr>
      <dgm:t>
        <a:bodyPr/>
        <a:lstStyle/>
        <a:p>
          <a:r>
            <a:rPr lang="ru-RU" sz="1800" b="1" dirty="0" smtClean="0">
              <a:solidFill>
                <a:srgbClr val="801251"/>
              </a:solidFill>
            </a:rPr>
            <a:t>Художественно – эстетическое</a:t>
          </a:r>
          <a:endParaRPr lang="ru-RU" sz="1800" b="1" dirty="0">
            <a:solidFill>
              <a:srgbClr val="801251"/>
            </a:solidFill>
          </a:endParaRPr>
        </a:p>
      </dgm:t>
    </dgm:pt>
    <dgm:pt modelId="{D37406B2-E256-4620-B138-76A8CDF8FBF2}" type="parTrans" cxnId="{A398848F-C23B-49D5-BB5D-0AF30B6A96FB}">
      <dgm:prSet/>
      <dgm:spPr>
        <a:solidFill>
          <a:schemeClr val="tx2">
            <a:lumMod val="75000"/>
          </a:schemeClr>
        </a:solidFill>
      </dgm:spPr>
      <dgm:t>
        <a:bodyPr/>
        <a:lstStyle/>
        <a:p>
          <a:endParaRPr lang="ru-RU"/>
        </a:p>
      </dgm:t>
    </dgm:pt>
    <dgm:pt modelId="{2A7B5C06-7ADA-4B29-A54B-2CF66CD89883}" type="sibTrans" cxnId="{A398848F-C23B-49D5-BB5D-0AF30B6A96FB}">
      <dgm:prSet/>
      <dgm:spPr/>
      <dgm:t>
        <a:bodyPr/>
        <a:lstStyle/>
        <a:p>
          <a:endParaRPr lang="ru-RU"/>
        </a:p>
      </dgm:t>
    </dgm:pt>
    <dgm:pt modelId="{CE6FDB6E-39D8-4B5A-8CC8-F2AA57924C81}">
      <dgm:prSet phldrT="[Текст]" custT="1"/>
      <dgm:spPr>
        <a:solidFill>
          <a:srgbClr val="33CC33"/>
        </a:solidFill>
        <a:scene3d>
          <a:camera prst="orthographicFront"/>
          <a:lightRig rig="threePt" dir="t"/>
        </a:scene3d>
        <a:sp3d>
          <a:bevelT prst="slope"/>
        </a:sp3d>
      </dgm:spPr>
      <dgm:t>
        <a:bodyPr/>
        <a:lstStyle/>
        <a:p>
          <a:r>
            <a:rPr lang="ru-RU" sz="1800" b="1" dirty="0" smtClean="0">
              <a:solidFill>
                <a:srgbClr val="801251"/>
              </a:solidFill>
            </a:rPr>
            <a:t>Краеведческое</a:t>
          </a:r>
          <a:endParaRPr lang="ru-RU" sz="1800" b="1" dirty="0">
            <a:solidFill>
              <a:srgbClr val="801251"/>
            </a:solidFill>
          </a:endParaRPr>
        </a:p>
      </dgm:t>
    </dgm:pt>
    <dgm:pt modelId="{91C2B973-7786-4E68-9405-497E71FF8F3A}" type="parTrans" cxnId="{37EFD513-BD9B-49D2-9284-885F6138640D}">
      <dgm:prSet/>
      <dgm:spPr>
        <a:solidFill>
          <a:schemeClr val="tx2">
            <a:lumMod val="75000"/>
          </a:schemeClr>
        </a:solidFill>
      </dgm:spPr>
      <dgm:t>
        <a:bodyPr/>
        <a:lstStyle/>
        <a:p>
          <a:endParaRPr lang="ru-RU"/>
        </a:p>
      </dgm:t>
    </dgm:pt>
    <dgm:pt modelId="{502FE8E6-B55F-45BA-9527-7243FD9D4E99}" type="sibTrans" cxnId="{37EFD513-BD9B-49D2-9284-885F6138640D}">
      <dgm:prSet/>
      <dgm:spPr/>
      <dgm:t>
        <a:bodyPr/>
        <a:lstStyle/>
        <a:p>
          <a:endParaRPr lang="ru-RU"/>
        </a:p>
      </dgm:t>
    </dgm:pt>
    <dgm:pt modelId="{6121FC4C-0A0D-4B74-B8B2-3791DAA16D31}">
      <dgm:prSet phldrT="[Текст]" custT="1"/>
      <dgm:spPr>
        <a:solidFill>
          <a:srgbClr val="33CC33"/>
        </a:solidFill>
        <a:scene3d>
          <a:camera prst="orthographicFront"/>
          <a:lightRig rig="threePt" dir="t"/>
        </a:scene3d>
        <a:sp3d>
          <a:bevelT prst="slope"/>
        </a:sp3d>
      </dgm:spPr>
      <dgm:t>
        <a:bodyPr/>
        <a:lstStyle/>
        <a:p>
          <a:r>
            <a:rPr lang="ru-RU" sz="1800" b="1" dirty="0" smtClean="0">
              <a:solidFill>
                <a:srgbClr val="801251"/>
              </a:solidFill>
            </a:rPr>
            <a:t>Техническое</a:t>
          </a:r>
          <a:endParaRPr lang="ru-RU" sz="1800" b="1" dirty="0">
            <a:solidFill>
              <a:srgbClr val="801251"/>
            </a:solidFill>
          </a:endParaRPr>
        </a:p>
      </dgm:t>
    </dgm:pt>
    <dgm:pt modelId="{1232F474-21F6-49E5-80FE-D5A62FEBBAB8}" type="parTrans" cxnId="{4830FD5B-D27F-49B1-AB5A-2FD3E9030BE6}">
      <dgm:prSet/>
      <dgm:spPr>
        <a:solidFill>
          <a:schemeClr val="tx2">
            <a:lumMod val="75000"/>
          </a:schemeClr>
        </a:solidFill>
      </dgm:spPr>
      <dgm:t>
        <a:bodyPr/>
        <a:lstStyle/>
        <a:p>
          <a:endParaRPr lang="ru-RU"/>
        </a:p>
      </dgm:t>
    </dgm:pt>
    <dgm:pt modelId="{CE1AE942-B534-4A78-B2B7-F7EDF219805C}" type="sibTrans" cxnId="{4830FD5B-D27F-49B1-AB5A-2FD3E9030BE6}">
      <dgm:prSet/>
      <dgm:spPr/>
      <dgm:t>
        <a:bodyPr/>
        <a:lstStyle/>
        <a:p>
          <a:endParaRPr lang="ru-RU"/>
        </a:p>
      </dgm:t>
    </dgm:pt>
    <dgm:pt modelId="{6BEBB496-D5BA-4886-9639-679E2F349AB0}">
      <dgm:prSet phldrT="[Текст]" custT="1"/>
      <dgm:spPr>
        <a:solidFill>
          <a:srgbClr val="33CC33"/>
        </a:solidFill>
        <a:scene3d>
          <a:camera prst="orthographicFront"/>
          <a:lightRig rig="threePt" dir="t"/>
        </a:scene3d>
        <a:sp3d>
          <a:bevelT prst="slope"/>
        </a:sp3d>
      </dgm:spPr>
      <dgm:t>
        <a:bodyPr/>
        <a:lstStyle/>
        <a:p>
          <a:r>
            <a:rPr lang="ru-RU" sz="1800" b="1" dirty="0" smtClean="0">
              <a:solidFill>
                <a:srgbClr val="801251"/>
              </a:solidFill>
            </a:rPr>
            <a:t>Физкультурно – спортивное</a:t>
          </a:r>
          <a:endParaRPr lang="ru-RU" sz="1800" b="1" dirty="0">
            <a:solidFill>
              <a:srgbClr val="801251"/>
            </a:solidFill>
          </a:endParaRPr>
        </a:p>
      </dgm:t>
    </dgm:pt>
    <dgm:pt modelId="{AFEE8D9E-2C6A-4F81-986D-0ADC6951F180}" type="parTrans" cxnId="{6918A08A-4BB0-49F4-BF0F-9F3251794D72}">
      <dgm:prSet/>
      <dgm:spPr>
        <a:solidFill>
          <a:schemeClr val="tx2">
            <a:lumMod val="75000"/>
          </a:schemeClr>
        </a:solidFill>
      </dgm:spPr>
      <dgm:t>
        <a:bodyPr/>
        <a:lstStyle/>
        <a:p>
          <a:endParaRPr lang="ru-RU"/>
        </a:p>
      </dgm:t>
    </dgm:pt>
    <dgm:pt modelId="{0097342E-696D-448B-B641-CD7B1F1560FA}" type="sibTrans" cxnId="{6918A08A-4BB0-49F4-BF0F-9F3251794D72}">
      <dgm:prSet/>
      <dgm:spPr/>
      <dgm:t>
        <a:bodyPr/>
        <a:lstStyle/>
        <a:p>
          <a:endParaRPr lang="ru-RU"/>
        </a:p>
      </dgm:t>
    </dgm:pt>
    <dgm:pt modelId="{CE16A886-5266-4EA2-99E8-D9B5236D6153}" type="pres">
      <dgm:prSet presAssocID="{C3DE6338-27C1-4A44-853B-37EEDF631C04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60D9613-CE5D-452F-B570-3E904E311353}" type="pres">
      <dgm:prSet presAssocID="{96A58504-474D-4D64-A2E1-B4DCD4FB0CA1}" presName="centerShape" presStyleLbl="node0" presStyleIdx="0" presStyleCnt="1" custScaleX="257540" custScaleY="123575"/>
      <dgm:spPr/>
      <dgm:t>
        <a:bodyPr/>
        <a:lstStyle/>
        <a:p>
          <a:endParaRPr lang="ru-RU"/>
        </a:p>
      </dgm:t>
    </dgm:pt>
    <dgm:pt modelId="{A4626293-64AA-43AA-81D9-FDD9C1B466DB}" type="pres">
      <dgm:prSet presAssocID="{D37406B2-E256-4620-B138-76A8CDF8FBF2}" presName="parTrans" presStyleLbl="sibTrans2D1" presStyleIdx="0" presStyleCnt="4"/>
      <dgm:spPr/>
      <dgm:t>
        <a:bodyPr/>
        <a:lstStyle/>
        <a:p>
          <a:endParaRPr lang="ru-RU"/>
        </a:p>
      </dgm:t>
    </dgm:pt>
    <dgm:pt modelId="{C34EB266-4069-465E-BEC1-34AB5CC4FE15}" type="pres">
      <dgm:prSet presAssocID="{D37406B2-E256-4620-B138-76A8CDF8FBF2}" presName="connectorText" presStyleLbl="sibTrans2D1" presStyleIdx="0" presStyleCnt="4"/>
      <dgm:spPr/>
      <dgm:t>
        <a:bodyPr/>
        <a:lstStyle/>
        <a:p>
          <a:endParaRPr lang="ru-RU"/>
        </a:p>
      </dgm:t>
    </dgm:pt>
    <dgm:pt modelId="{246124BD-5A26-4CF8-BD7C-94D765EE81B2}" type="pres">
      <dgm:prSet presAssocID="{D9AC146C-27A9-4BA9-B327-D6D20D0282C0}" presName="node" presStyleLbl="node1" presStyleIdx="0" presStyleCnt="4" custScaleX="21317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8C4822-678D-4CE4-A910-BD8D9B3F1829}" type="pres">
      <dgm:prSet presAssocID="{91C2B973-7786-4E68-9405-497E71FF8F3A}" presName="parTrans" presStyleLbl="sibTrans2D1" presStyleIdx="1" presStyleCnt="4" custScaleX="113769"/>
      <dgm:spPr/>
      <dgm:t>
        <a:bodyPr/>
        <a:lstStyle/>
        <a:p>
          <a:endParaRPr lang="ru-RU"/>
        </a:p>
      </dgm:t>
    </dgm:pt>
    <dgm:pt modelId="{E1E1C57D-548B-412C-BB4F-55D9FCA57FC2}" type="pres">
      <dgm:prSet presAssocID="{91C2B973-7786-4E68-9405-497E71FF8F3A}" presName="connectorText" presStyleLbl="sibTrans2D1" presStyleIdx="1" presStyleCnt="4"/>
      <dgm:spPr/>
      <dgm:t>
        <a:bodyPr/>
        <a:lstStyle/>
        <a:p>
          <a:endParaRPr lang="ru-RU"/>
        </a:p>
      </dgm:t>
    </dgm:pt>
    <dgm:pt modelId="{5EC2DFAB-C209-4B34-AFF6-83DC6F93AD57}" type="pres">
      <dgm:prSet presAssocID="{CE6FDB6E-39D8-4B5A-8CC8-F2AA57924C81}" presName="node" presStyleLbl="node1" presStyleIdx="1" presStyleCnt="4" custScaleX="195954" custRadScaleRad="178055" custRadScaleInc="-1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4EDABB-DB03-4A26-BDE5-17DD13B97D74}" type="pres">
      <dgm:prSet presAssocID="{1232F474-21F6-49E5-80FE-D5A62FEBBAB8}" presName="parTrans" presStyleLbl="sibTrans2D1" presStyleIdx="2" presStyleCnt="4"/>
      <dgm:spPr/>
      <dgm:t>
        <a:bodyPr/>
        <a:lstStyle/>
        <a:p>
          <a:endParaRPr lang="ru-RU"/>
        </a:p>
      </dgm:t>
    </dgm:pt>
    <dgm:pt modelId="{1F0968DF-3388-4601-AEB9-200FD6D19EBE}" type="pres">
      <dgm:prSet presAssocID="{1232F474-21F6-49E5-80FE-D5A62FEBBAB8}" presName="connectorText" presStyleLbl="sibTrans2D1" presStyleIdx="2" presStyleCnt="4"/>
      <dgm:spPr/>
      <dgm:t>
        <a:bodyPr/>
        <a:lstStyle/>
        <a:p>
          <a:endParaRPr lang="ru-RU"/>
        </a:p>
      </dgm:t>
    </dgm:pt>
    <dgm:pt modelId="{DEF02CE4-5A80-4B70-946D-C8F733B72F16}" type="pres">
      <dgm:prSet presAssocID="{6121FC4C-0A0D-4B74-B8B2-3791DAA16D31}" presName="node" presStyleLbl="node1" presStyleIdx="2" presStyleCnt="4" custScaleX="198366" custRadScaleRad="99600" custRadScaleInc="-25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DB5E31-BD70-4F26-B6BE-EE5297B1BC2C}" type="pres">
      <dgm:prSet presAssocID="{AFEE8D9E-2C6A-4F81-986D-0ADC6951F180}" presName="parTrans" presStyleLbl="sibTrans2D1" presStyleIdx="3" presStyleCnt="4"/>
      <dgm:spPr/>
      <dgm:t>
        <a:bodyPr/>
        <a:lstStyle/>
        <a:p>
          <a:endParaRPr lang="ru-RU"/>
        </a:p>
      </dgm:t>
    </dgm:pt>
    <dgm:pt modelId="{2E22FFC6-5CD8-4EE3-9D08-41E51483FE79}" type="pres">
      <dgm:prSet presAssocID="{AFEE8D9E-2C6A-4F81-986D-0ADC6951F180}" presName="connectorText" presStyleLbl="sibTrans2D1" presStyleIdx="3" presStyleCnt="4"/>
      <dgm:spPr/>
      <dgm:t>
        <a:bodyPr/>
        <a:lstStyle/>
        <a:p>
          <a:endParaRPr lang="ru-RU"/>
        </a:p>
      </dgm:t>
    </dgm:pt>
    <dgm:pt modelId="{A2BEA9B3-688A-45D9-B85F-6FE806A50ABF}" type="pres">
      <dgm:prSet presAssocID="{6BEBB496-D5BA-4886-9639-679E2F349AB0}" presName="node" presStyleLbl="node1" presStyleIdx="3" presStyleCnt="4" custScaleX="191119" custRadScaleRad="184550" custRadScaleInc="19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398848F-C23B-49D5-BB5D-0AF30B6A96FB}" srcId="{96A58504-474D-4D64-A2E1-B4DCD4FB0CA1}" destId="{D9AC146C-27A9-4BA9-B327-D6D20D0282C0}" srcOrd="0" destOrd="0" parTransId="{D37406B2-E256-4620-B138-76A8CDF8FBF2}" sibTransId="{2A7B5C06-7ADA-4B29-A54B-2CF66CD89883}"/>
    <dgm:cxn modelId="{AC2F0101-B0CC-4229-8978-26C99DE92AF8}" type="presOf" srcId="{6BEBB496-D5BA-4886-9639-679E2F349AB0}" destId="{A2BEA9B3-688A-45D9-B85F-6FE806A50ABF}" srcOrd="0" destOrd="0" presId="urn:microsoft.com/office/officeart/2005/8/layout/radial5"/>
    <dgm:cxn modelId="{758919FE-CE1C-4666-A9F0-6851498871C6}" type="presOf" srcId="{1232F474-21F6-49E5-80FE-D5A62FEBBAB8}" destId="{BD4EDABB-DB03-4A26-BDE5-17DD13B97D74}" srcOrd="0" destOrd="0" presId="urn:microsoft.com/office/officeart/2005/8/layout/radial5"/>
    <dgm:cxn modelId="{4830FD5B-D27F-49B1-AB5A-2FD3E9030BE6}" srcId="{96A58504-474D-4D64-A2E1-B4DCD4FB0CA1}" destId="{6121FC4C-0A0D-4B74-B8B2-3791DAA16D31}" srcOrd="2" destOrd="0" parTransId="{1232F474-21F6-49E5-80FE-D5A62FEBBAB8}" sibTransId="{CE1AE942-B534-4A78-B2B7-F7EDF219805C}"/>
    <dgm:cxn modelId="{19425333-BBFB-4F13-873B-78F1C142E8CA}" type="presOf" srcId="{AFEE8D9E-2C6A-4F81-986D-0ADC6951F180}" destId="{2E22FFC6-5CD8-4EE3-9D08-41E51483FE79}" srcOrd="1" destOrd="0" presId="urn:microsoft.com/office/officeart/2005/8/layout/radial5"/>
    <dgm:cxn modelId="{EA6C82F0-5EB4-4A09-A4FC-11E84624FDD4}" srcId="{C3DE6338-27C1-4A44-853B-37EEDF631C04}" destId="{96A58504-474D-4D64-A2E1-B4DCD4FB0CA1}" srcOrd="0" destOrd="0" parTransId="{D8734A86-DD04-443D-98ED-A793EAEE40FD}" sibTransId="{F0A2EDE2-A2A9-4D3A-8A10-585CDE1A4BEB}"/>
    <dgm:cxn modelId="{901D1EF9-B118-4A79-9137-D1F8B9C31F2D}" type="presOf" srcId="{1232F474-21F6-49E5-80FE-D5A62FEBBAB8}" destId="{1F0968DF-3388-4601-AEB9-200FD6D19EBE}" srcOrd="1" destOrd="0" presId="urn:microsoft.com/office/officeart/2005/8/layout/radial5"/>
    <dgm:cxn modelId="{1D0F17C5-0F29-4EE3-B0B1-FA15B0BF9549}" type="presOf" srcId="{D37406B2-E256-4620-B138-76A8CDF8FBF2}" destId="{C34EB266-4069-465E-BEC1-34AB5CC4FE15}" srcOrd="1" destOrd="0" presId="urn:microsoft.com/office/officeart/2005/8/layout/radial5"/>
    <dgm:cxn modelId="{B05AD345-D930-449E-AB6D-CE013A6BA5BF}" type="presOf" srcId="{91C2B973-7786-4E68-9405-497E71FF8F3A}" destId="{818C4822-678D-4CE4-A910-BD8D9B3F1829}" srcOrd="0" destOrd="0" presId="urn:microsoft.com/office/officeart/2005/8/layout/radial5"/>
    <dgm:cxn modelId="{3A1DE2F2-FBA6-4F6C-9B35-8C4863BFDFDA}" type="presOf" srcId="{AFEE8D9E-2C6A-4F81-986D-0ADC6951F180}" destId="{6ADB5E31-BD70-4F26-B6BE-EE5297B1BC2C}" srcOrd="0" destOrd="0" presId="urn:microsoft.com/office/officeart/2005/8/layout/radial5"/>
    <dgm:cxn modelId="{A443176A-A0E9-4222-9B0A-0506356C8EE5}" type="presOf" srcId="{6121FC4C-0A0D-4B74-B8B2-3791DAA16D31}" destId="{DEF02CE4-5A80-4B70-946D-C8F733B72F16}" srcOrd="0" destOrd="0" presId="urn:microsoft.com/office/officeart/2005/8/layout/radial5"/>
    <dgm:cxn modelId="{B634CEB9-09C2-4B04-9606-AD133C24E24C}" type="presOf" srcId="{D37406B2-E256-4620-B138-76A8CDF8FBF2}" destId="{A4626293-64AA-43AA-81D9-FDD9C1B466DB}" srcOrd="0" destOrd="0" presId="urn:microsoft.com/office/officeart/2005/8/layout/radial5"/>
    <dgm:cxn modelId="{27A0EC43-99C3-420F-8D51-C20A4238370C}" type="presOf" srcId="{CE6FDB6E-39D8-4B5A-8CC8-F2AA57924C81}" destId="{5EC2DFAB-C209-4B34-AFF6-83DC6F93AD57}" srcOrd="0" destOrd="0" presId="urn:microsoft.com/office/officeart/2005/8/layout/radial5"/>
    <dgm:cxn modelId="{8244F39C-4993-40F2-B4DE-FB508184BCB5}" type="presOf" srcId="{96A58504-474D-4D64-A2E1-B4DCD4FB0CA1}" destId="{660D9613-CE5D-452F-B570-3E904E311353}" srcOrd="0" destOrd="0" presId="urn:microsoft.com/office/officeart/2005/8/layout/radial5"/>
    <dgm:cxn modelId="{AB8D1EEF-C561-4B17-A4EA-A3BA5BDB2645}" type="presOf" srcId="{C3DE6338-27C1-4A44-853B-37EEDF631C04}" destId="{CE16A886-5266-4EA2-99E8-D9B5236D6153}" srcOrd="0" destOrd="0" presId="urn:microsoft.com/office/officeart/2005/8/layout/radial5"/>
    <dgm:cxn modelId="{37EFD513-BD9B-49D2-9284-885F6138640D}" srcId="{96A58504-474D-4D64-A2E1-B4DCD4FB0CA1}" destId="{CE6FDB6E-39D8-4B5A-8CC8-F2AA57924C81}" srcOrd="1" destOrd="0" parTransId="{91C2B973-7786-4E68-9405-497E71FF8F3A}" sibTransId="{502FE8E6-B55F-45BA-9527-7243FD9D4E99}"/>
    <dgm:cxn modelId="{FA604DDB-2F0F-460A-AE90-78466D0A3AF6}" type="presOf" srcId="{D9AC146C-27A9-4BA9-B327-D6D20D0282C0}" destId="{246124BD-5A26-4CF8-BD7C-94D765EE81B2}" srcOrd="0" destOrd="0" presId="urn:microsoft.com/office/officeart/2005/8/layout/radial5"/>
    <dgm:cxn modelId="{6918A08A-4BB0-49F4-BF0F-9F3251794D72}" srcId="{96A58504-474D-4D64-A2E1-B4DCD4FB0CA1}" destId="{6BEBB496-D5BA-4886-9639-679E2F349AB0}" srcOrd="3" destOrd="0" parTransId="{AFEE8D9E-2C6A-4F81-986D-0ADC6951F180}" sibTransId="{0097342E-696D-448B-B641-CD7B1F1560FA}"/>
    <dgm:cxn modelId="{51E5EA6F-53EB-4DC7-A644-3281E7482CF1}" type="presOf" srcId="{91C2B973-7786-4E68-9405-497E71FF8F3A}" destId="{E1E1C57D-548B-412C-BB4F-55D9FCA57FC2}" srcOrd="1" destOrd="0" presId="urn:microsoft.com/office/officeart/2005/8/layout/radial5"/>
    <dgm:cxn modelId="{9ECD6D9E-702C-49B2-A78F-A2D9A76CAEA4}" type="presParOf" srcId="{CE16A886-5266-4EA2-99E8-D9B5236D6153}" destId="{660D9613-CE5D-452F-B570-3E904E311353}" srcOrd="0" destOrd="0" presId="urn:microsoft.com/office/officeart/2005/8/layout/radial5"/>
    <dgm:cxn modelId="{635AA0E0-D814-4A63-B715-5E651B45D9C6}" type="presParOf" srcId="{CE16A886-5266-4EA2-99E8-D9B5236D6153}" destId="{A4626293-64AA-43AA-81D9-FDD9C1B466DB}" srcOrd="1" destOrd="0" presId="urn:microsoft.com/office/officeart/2005/8/layout/radial5"/>
    <dgm:cxn modelId="{60A53BF0-A0A5-4749-ACFD-6FAF541D6CBC}" type="presParOf" srcId="{A4626293-64AA-43AA-81D9-FDD9C1B466DB}" destId="{C34EB266-4069-465E-BEC1-34AB5CC4FE15}" srcOrd="0" destOrd="0" presId="urn:microsoft.com/office/officeart/2005/8/layout/radial5"/>
    <dgm:cxn modelId="{E47A9870-43B7-4071-A559-9281E210242D}" type="presParOf" srcId="{CE16A886-5266-4EA2-99E8-D9B5236D6153}" destId="{246124BD-5A26-4CF8-BD7C-94D765EE81B2}" srcOrd="2" destOrd="0" presId="urn:microsoft.com/office/officeart/2005/8/layout/radial5"/>
    <dgm:cxn modelId="{732617A6-8514-4414-8108-BD66DFAFBD8E}" type="presParOf" srcId="{CE16A886-5266-4EA2-99E8-D9B5236D6153}" destId="{818C4822-678D-4CE4-A910-BD8D9B3F1829}" srcOrd="3" destOrd="0" presId="urn:microsoft.com/office/officeart/2005/8/layout/radial5"/>
    <dgm:cxn modelId="{51930B44-5E62-4884-8ECD-32C4264C09B4}" type="presParOf" srcId="{818C4822-678D-4CE4-A910-BD8D9B3F1829}" destId="{E1E1C57D-548B-412C-BB4F-55D9FCA57FC2}" srcOrd="0" destOrd="0" presId="urn:microsoft.com/office/officeart/2005/8/layout/radial5"/>
    <dgm:cxn modelId="{FDF21EFB-9AB1-48BA-9EEA-DCE45EB161A9}" type="presParOf" srcId="{CE16A886-5266-4EA2-99E8-D9B5236D6153}" destId="{5EC2DFAB-C209-4B34-AFF6-83DC6F93AD57}" srcOrd="4" destOrd="0" presId="urn:microsoft.com/office/officeart/2005/8/layout/radial5"/>
    <dgm:cxn modelId="{77EBE13B-671E-4388-8F1D-1FD9BA948FF9}" type="presParOf" srcId="{CE16A886-5266-4EA2-99E8-D9B5236D6153}" destId="{BD4EDABB-DB03-4A26-BDE5-17DD13B97D74}" srcOrd="5" destOrd="0" presId="urn:microsoft.com/office/officeart/2005/8/layout/radial5"/>
    <dgm:cxn modelId="{FB464554-BE9A-4B98-9300-CA0C9E6EDC14}" type="presParOf" srcId="{BD4EDABB-DB03-4A26-BDE5-17DD13B97D74}" destId="{1F0968DF-3388-4601-AEB9-200FD6D19EBE}" srcOrd="0" destOrd="0" presId="urn:microsoft.com/office/officeart/2005/8/layout/radial5"/>
    <dgm:cxn modelId="{937FDACB-518A-45BB-AC52-B3D5458D5AC3}" type="presParOf" srcId="{CE16A886-5266-4EA2-99E8-D9B5236D6153}" destId="{DEF02CE4-5A80-4B70-946D-C8F733B72F16}" srcOrd="6" destOrd="0" presId="urn:microsoft.com/office/officeart/2005/8/layout/radial5"/>
    <dgm:cxn modelId="{5FE0438D-EC87-4587-A996-928C4206C2ED}" type="presParOf" srcId="{CE16A886-5266-4EA2-99E8-D9B5236D6153}" destId="{6ADB5E31-BD70-4F26-B6BE-EE5297B1BC2C}" srcOrd="7" destOrd="0" presId="urn:microsoft.com/office/officeart/2005/8/layout/radial5"/>
    <dgm:cxn modelId="{EDC67EF0-1796-426A-8398-1D8C8C5363D2}" type="presParOf" srcId="{6ADB5E31-BD70-4F26-B6BE-EE5297B1BC2C}" destId="{2E22FFC6-5CD8-4EE3-9D08-41E51483FE79}" srcOrd="0" destOrd="0" presId="urn:microsoft.com/office/officeart/2005/8/layout/radial5"/>
    <dgm:cxn modelId="{8E5828CB-1600-4792-B8DD-2AAE0F598511}" type="presParOf" srcId="{CE16A886-5266-4EA2-99E8-D9B5236D6153}" destId="{A2BEA9B3-688A-45D9-B85F-6FE806A50ABF}" srcOrd="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AFECE6A-11FF-4432-8F02-5900D18E4159}" type="doc">
      <dgm:prSet loTypeId="urn:microsoft.com/office/officeart/2005/8/layout/h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3E37DE6-0175-483F-A6B2-5992E882DB10}">
      <dgm:prSet phldrT="[Текст]" custT="1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>
        <a:solidFill>
          <a:srgbClr val="00B050"/>
        </a:solidFill>
        <a:ln w="22225">
          <a:solidFill>
            <a:srgbClr val="FFFF00"/>
          </a:solidFill>
        </a:ln>
        <a:scene3d>
          <a:camera prst="orthographicFront"/>
          <a:lightRig rig="threePt" dir="t"/>
        </a:scene3d>
        <a:sp3d/>
      </dgm:spPr>
      <dgm:t>
        <a:bodyPr/>
        <a:lstStyle/>
        <a:p>
          <a:r>
            <a:rPr lang="ru-RU" sz="1800" b="1" dirty="0" smtClean="0">
              <a:solidFill>
                <a:srgbClr val="002060"/>
              </a:solidFill>
            </a:rPr>
            <a:t>Техническое</a:t>
          </a:r>
          <a:endParaRPr lang="ru-RU" sz="1800" b="1" dirty="0">
            <a:solidFill>
              <a:srgbClr val="002060"/>
            </a:solidFill>
          </a:endParaRPr>
        </a:p>
      </dgm:t>
    </dgm:pt>
    <dgm:pt modelId="{A1CBB109-AFB8-457D-AD59-4B81235BBD48}" type="sibTrans" cxnId="{E0FBF609-479C-40BF-B1AA-A58E7DFF6AD1}">
      <dgm:prSet/>
      <dgm:spPr/>
      <dgm:t>
        <a:bodyPr/>
        <a:lstStyle/>
        <a:p>
          <a:endParaRPr lang="ru-RU"/>
        </a:p>
      </dgm:t>
    </dgm:pt>
    <dgm:pt modelId="{E8868B08-C039-492F-A469-F0136BDCAC56}" type="parTrans" cxnId="{E0FBF609-479C-40BF-B1AA-A58E7DFF6AD1}">
      <dgm:prSet/>
      <dgm:spPr/>
      <dgm:t>
        <a:bodyPr/>
        <a:lstStyle/>
        <a:p>
          <a:endParaRPr lang="ru-RU"/>
        </a:p>
      </dgm:t>
    </dgm:pt>
    <dgm:pt modelId="{D1CD1A13-27B2-4228-B164-B17C5A738F4E}">
      <dgm:prSet phldrT="[Текст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rgbClr val="00B050"/>
        </a:solidFill>
        <a:ln>
          <a:solidFill>
            <a:srgbClr val="FFFF00"/>
          </a:solidFill>
        </a:ln>
        <a:scene3d>
          <a:camera prst="orthographicFront"/>
          <a:lightRig rig="threePt" dir="t"/>
        </a:scene3d>
        <a:sp3d/>
      </dgm:spPr>
      <dgm:t>
        <a:bodyPr/>
        <a:lstStyle/>
        <a:p>
          <a:r>
            <a:rPr lang="ru-RU" sz="1800" b="1" dirty="0" smtClean="0">
              <a:solidFill>
                <a:srgbClr val="002060"/>
              </a:solidFill>
            </a:rPr>
            <a:t>Краеведческое</a:t>
          </a:r>
          <a:endParaRPr lang="ru-RU" sz="1800" b="1" dirty="0">
            <a:solidFill>
              <a:srgbClr val="002060"/>
            </a:solidFill>
          </a:endParaRPr>
        </a:p>
      </dgm:t>
    </dgm:pt>
    <dgm:pt modelId="{BF2CCE1A-E483-4771-822F-25DFA993C8DA}" type="sibTrans" cxnId="{0C5A7179-65EB-44A3-92A6-F787E5493C5E}">
      <dgm:prSet/>
      <dgm:spPr/>
      <dgm:t>
        <a:bodyPr/>
        <a:lstStyle/>
        <a:p>
          <a:endParaRPr lang="ru-RU"/>
        </a:p>
      </dgm:t>
    </dgm:pt>
    <dgm:pt modelId="{1212651F-CDBB-4035-BE19-78125BAED8BA}" type="parTrans" cxnId="{0C5A7179-65EB-44A3-92A6-F787E5493C5E}">
      <dgm:prSet/>
      <dgm:spPr/>
      <dgm:t>
        <a:bodyPr/>
        <a:lstStyle/>
        <a:p>
          <a:endParaRPr lang="ru-RU"/>
        </a:p>
      </dgm:t>
    </dgm:pt>
    <dgm:pt modelId="{63A3F74B-4378-474C-BAFA-E9BE4AFF4F23}">
      <dgm:prSet phldrT="[Текст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rgbClr val="00B050"/>
        </a:solidFill>
        <a:ln>
          <a:solidFill>
            <a:srgbClr val="FFFF00"/>
          </a:solidFill>
        </a:ln>
        <a:scene3d>
          <a:camera prst="orthographicFront"/>
          <a:lightRig rig="threePt" dir="t"/>
        </a:scene3d>
        <a:sp3d/>
      </dgm:spPr>
      <dgm:t>
        <a:bodyPr/>
        <a:lstStyle/>
        <a:p>
          <a:pPr algn="ctr"/>
          <a:endParaRPr lang="ru-RU" sz="1800" b="1" dirty="0" smtClean="0">
            <a:solidFill>
              <a:srgbClr val="002060"/>
            </a:solidFill>
          </a:endParaRPr>
        </a:p>
        <a:p>
          <a:pPr algn="ctr"/>
          <a:endParaRPr lang="ru-RU" sz="1800" b="1" dirty="0" smtClean="0">
            <a:solidFill>
              <a:srgbClr val="002060"/>
            </a:solidFill>
          </a:endParaRPr>
        </a:p>
        <a:p>
          <a:pPr algn="ctr"/>
          <a:r>
            <a:rPr lang="ru-RU" sz="1800" b="1" dirty="0" smtClean="0">
              <a:solidFill>
                <a:srgbClr val="002060"/>
              </a:solidFill>
            </a:rPr>
            <a:t>Физкультурно – спортивное</a:t>
          </a:r>
        </a:p>
        <a:p>
          <a:pPr algn="ctr"/>
          <a:endParaRPr lang="ru-RU" sz="1200" dirty="0" smtClean="0"/>
        </a:p>
        <a:p>
          <a:pPr algn="ctr"/>
          <a:endParaRPr lang="ru-RU" sz="1200" dirty="0" smtClean="0"/>
        </a:p>
        <a:p>
          <a:pPr algn="ctr"/>
          <a:endParaRPr lang="ru-RU" sz="1200" dirty="0" smtClean="0"/>
        </a:p>
      </dgm:t>
    </dgm:pt>
    <dgm:pt modelId="{FBC16047-A5EB-4D83-A554-DD7396C611EA}" type="sibTrans" cxnId="{0F1031E5-0FBD-4353-979B-4B894DFBB12E}">
      <dgm:prSet/>
      <dgm:spPr/>
      <dgm:t>
        <a:bodyPr/>
        <a:lstStyle/>
        <a:p>
          <a:endParaRPr lang="ru-RU"/>
        </a:p>
      </dgm:t>
    </dgm:pt>
    <dgm:pt modelId="{388F9502-CA36-442C-9B87-BBF77CB4C69D}" type="parTrans" cxnId="{0F1031E5-0FBD-4353-979B-4B894DFBB12E}">
      <dgm:prSet/>
      <dgm:spPr/>
      <dgm:t>
        <a:bodyPr/>
        <a:lstStyle/>
        <a:p>
          <a:endParaRPr lang="ru-RU"/>
        </a:p>
      </dgm:t>
    </dgm:pt>
    <dgm:pt modelId="{B6D379AA-87E2-4470-8DEA-3B40312A48A1}">
      <dgm:prSet phldrT="[Текст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rgbClr val="00B050"/>
        </a:solidFill>
        <a:ln>
          <a:solidFill>
            <a:srgbClr val="FFFF00"/>
          </a:solidFill>
        </a:ln>
        <a:scene3d>
          <a:camera prst="orthographicFront"/>
          <a:lightRig rig="threePt" dir="t"/>
        </a:scene3d>
        <a:sp3d/>
      </dgm:spPr>
      <dgm:t>
        <a:bodyPr/>
        <a:lstStyle/>
        <a:p>
          <a:pPr algn="l"/>
          <a:r>
            <a:rPr lang="ru-RU" sz="1800" b="1" dirty="0" smtClean="0">
              <a:solidFill>
                <a:srgbClr val="002060"/>
              </a:solidFill>
            </a:rPr>
            <a:t>Художественно – эстетическое</a:t>
          </a:r>
        </a:p>
      </dgm:t>
    </dgm:pt>
    <dgm:pt modelId="{C3178BBF-9238-4D67-9D4D-0BA1FFD43291}" type="parTrans" cxnId="{DB80190F-0052-4915-8F17-606A5EA9FEB0}">
      <dgm:prSet/>
      <dgm:spPr/>
      <dgm:t>
        <a:bodyPr/>
        <a:lstStyle/>
        <a:p>
          <a:endParaRPr lang="ru-RU"/>
        </a:p>
      </dgm:t>
    </dgm:pt>
    <dgm:pt modelId="{062D6778-4D75-472A-8902-B9B52B07308A}" type="sibTrans" cxnId="{DB80190F-0052-4915-8F17-606A5EA9FEB0}">
      <dgm:prSet/>
      <dgm:spPr/>
      <dgm:t>
        <a:bodyPr/>
        <a:lstStyle/>
        <a:p>
          <a:endParaRPr lang="ru-RU"/>
        </a:p>
      </dgm:t>
    </dgm:pt>
    <dgm:pt modelId="{08EA1447-E651-4464-AB73-ADD150C250F9}" type="pres">
      <dgm:prSet presAssocID="{5AFECE6A-11FF-4432-8F02-5900D18E4159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6B047AA-D4EF-45AE-8F34-ECD851B791E9}" type="pres">
      <dgm:prSet presAssocID="{63A3F74B-4378-474C-BAFA-E9BE4AFF4F23}" presName="node" presStyleLbl="node1" presStyleIdx="0" presStyleCnt="4" custAng="291737" custScaleY="17597" custLinFactNeighborX="-131" custLinFactNeighborY="-38198">
        <dgm:presLayoutVars>
          <dgm:bulletEnabled val="1"/>
        </dgm:presLayoutVars>
      </dgm:prSet>
      <dgm:spPr>
        <a:prstGeom prst="verticalScroll">
          <a:avLst/>
        </a:prstGeom>
      </dgm:spPr>
      <dgm:t>
        <a:bodyPr/>
        <a:lstStyle/>
        <a:p>
          <a:endParaRPr lang="ru-RU"/>
        </a:p>
      </dgm:t>
    </dgm:pt>
    <dgm:pt modelId="{C3036442-0BE3-41EB-99D0-2DDBAC9321B9}" type="pres">
      <dgm:prSet presAssocID="{FBC16047-A5EB-4D83-A554-DD7396C611EA}" presName="sibTrans" presStyleCnt="0"/>
      <dgm:spPr/>
    </dgm:pt>
    <dgm:pt modelId="{4624EE57-5E9E-4438-83D9-26CE57B61D55}" type="pres">
      <dgm:prSet presAssocID="{B6D379AA-87E2-4470-8DEA-3B40312A48A1}" presName="node" presStyleLbl="node1" presStyleIdx="1" presStyleCnt="4" custAng="359065" custScaleY="16799" custLinFactNeighborX="-11860" custLinFactNeighborY="-37800">
        <dgm:presLayoutVars>
          <dgm:bulletEnabled val="1"/>
        </dgm:presLayoutVars>
      </dgm:prSet>
      <dgm:spPr>
        <a:prstGeom prst="verticalScroll">
          <a:avLst/>
        </a:prstGeom>
      </dgm:spPr>
      <dgm:t>
        <a:bodyPr/>
        <a:lstStyle/>
        <a:p>
          <a:endParaRPr lang="ru-RU"/>
        </a:p>
      </dgm:t>
    </dgm:pt>
    <dgm:pt modelId="{56CC3588-8B26-49C5-9AE9-BF08D22065A5}" type="pres">
      <dgm:prSet presAssocID="{062D6778-4D75-472A-8902-B9B52B07308A}" presName="sibTrans" presStyleCnt="0"/>
      <dgm:spPr/>
    </dgm:pt>
    <dgm:pt modelId="{335BF9E7-1674-4CCE-8B91-4D4D3480249E}" type="pres">
      <dgm:prSet presAssocID="{D1CD1A13-27B2-4228-B164-B17C5A738F4E}" presName="node" presStyleLbl="node1" presStyleIdx="2" presStyleCnt="4" custAng="346375" custScaleY="16799" custLinFactNeighborX="-1404" custLinFactNeighborY="-37800">
        <dgm:presLayoutVars>
          <dgm:bulletEnabled val="1"/>
        </dgm:presLayoutVars>
      </dgm:prSet>
      <dgm:spPr>
        <a:prstGeom prst="verticalScroll">
          <a:avLst/>
        </a:prstGeom>
      </dgm:spPr>
      <dgm:t>
        <a:bodyPr/>
        <a:lstStyle/>
        <a:p>
          <a:endParaRPr lang="ru-RU"/>
        </a:p>
      </dgm:t>
    </dgm:pt>
    <dgm:pt modelId="{D17ED682-19F7-4DA8-8C26-A81545276C96}" type="pres">
      <dgm:prSet presAssocID="{BF2CCE1A-E483-4771-822F-25DFA993C8DA}" presName="sibTrans" presStyleCnt="0"/>
      <dgm:spPr/>
    </dgm:pt>
    <dgm:pt modelId="{368446C5-98B5-44E0-96C1-9A9F7BA84296}" type="pres">
      <dgm:prSet presAssocID="{73E37DE6-0175-483F-A6B2-5992E882DB10}" presName="node" presStyleLbl="node1" presStyleIdx="3" presStyleCnt="4" custAng="429615" custScaleX="94164" custScaleY="16801" custLinFactNeighborX="131" custLinFactNeighborY="-36400">
        <dgm:presLayoutVars>
          <dgm:bulletEnabled val="1"/>
        </dgm:presLayoutVars>
      </dgm:prSet>
      <dgm:spPr>
        <a:prstGeom prst="verticalScroll">
          <a:avLst/>
        </a:prstGeom>
      </dgm:spPr>
      <dgm:t>
        <a:bodyPr/>
        <a:lstStyle/>
        <a:p>
          <a:endParaRPr lang="ru-RU"/>
        </a:p>
      </dgm:t>
    </dgm:pt>
  </dgm:ptLst>
  <dgm:cxnLst>
    <dgm:cxn modelId="{0FBA3A5E-6C48-42C5-A908-C53822683410}" type="presOf" srcId="{B6D379AA-87E2-4470-8DEA-3B40312A48A1}" destId="{4624EE57-5E9E-4438-83D9-26CE57B61D55}" srcOrd="0" destOrd="0" presId="urn:microsoft.com/office/officeart/2005/8/layout/hList6"/>
    <dgm:cxn modelId="{DB80190F-0052-4915-8F17-606A5EA9FEB0}" srcId="{5AFECE6A-11FF-4432-8F02-5900D18E4159}" destId="{B6D379AA-87E2-4470-8DEA-3B40312A48A1}" srcOrd="1" destOrd="0" parTransId="{C3178BBF-9238-4D67-9D4D-0BA1FFD43291}" sibTransId="{062D6778-4D75-472A-8902-B9B52B07308A}"/>
    <dgm:cxn modelId="{E725913D-3E5C-446F-BE4B-2FA0006A2712}" type="presOf" srcId="{73E37DE6-0175-483F-A6B2-5992E882DB10}" destId="{368446C5-98B5-44E0-96C1-9A9F7BA84296}" srcOrd="0" destOrd="0" presId="urn:microsoft.com/office/officeart/2005/8/layout/hList6"/>
    <dgm:cxn modelId="{0F1031E5-0FBD-4353-979B-4B894DFBB12E}" srcId="{5AFECE6A-11FF-4432-8F02-5900D18E4159}" destId="{63A3F74B-4378-474C-BAFA-E9BE4AFF4F23}" srcOrd="0" destOrd="0" parTransId="{388F9502-CA36-442C-9B87-BBF77CB4C69D}" sibTransId="{FBC16047-A5EB-4D83-A554-DD7396C611EA}"/>
    <dgm:cxn modelId="{0C5A7179-65EB-44A3-92A6-F787E5493C5E}" srcId="{5AFECE6A-11FF-4432-8F02-5900D18E4159}" destId="{D1CD1A13-27B2-4228-B164-B17C5A738F4E}" srcOrd="2" destOrd="0" parTransId="{1212651F-CDBB-4035-BE19-78125BAED8BA}" sibTransId="{BF2CCE1A-E483-4771-822F-25DFA993C8DA}"/>
    <dgm:cxn modelId="{06E743A6-87E7-4E92-803E-3C6A43FB75E2}" type="presOf" srcId="{5AFECE6A-11FF-4432-8F02-5900D18E4159}" destId="{08EA1447-E651-4464-AB73-ADD150C250F9}" srcOrd="0" destOrd="0" presId="urn:microsoft.com/office/officeart/2005/8/layout/hList6"/>
    <dgm:cxn modelId="{E0FBF609-479C-40BF-B1AA-A58E7DFF6AD1}" srcId="{5AFECE6A-11FF-4432-8F02-5900D18E4159}" destId="{73E37DE6-0175-483F-A6B2-5992E882DB10}" srcOrd="3" destOrd="0" parTransId="{E8868B08-C039-492F-A469-F0136BDCAC56}" sibTransId="{A1CBB109-AFB8-457D-AD59-4B81235BBD48}"/>
    <dgm:cxn modelId="{7960AD51-42D4-4E7D-A9F0-8DFC82DBF877}" type="presOf" srcId="{63A3F74B-4378-474C-BAFA-E9BE4AFF4F23}" destId="{B6B047AA-D4EF-45AE-8F34-ECD851B791E9}" srcOrd="0" destOrd="0" presId="urn:microsoft.com/office/officeart/2005/8/layout/hList6"/>
    <dgm:cxn modelId="{5E40138B-9EF4-42B2-BC92-70F08488F15F}" type="presOf" srcId="{D1CD1A13-27B2-4228-B164-B17C5A738F4E}" destId="{335BF9E7-1674-4CCE-8B91-4D4D3480249E}" srcOrd="0" destOrd="0" presId="urn:microsoft.com/office/officeart/2005/8/layout/hList6"/>
    <dgm:cxn modelId="{924A63BA-F96F-4253-BED1-9D770A3A89F0}" type="presParOf" srcId="{08EA1447-E651-4464-AB73-ADD150C250F9}" destId="{B6B047AA-D4EF-45AE-8F34-ECD851B791E9}" srcOrd="0" destOrd="0" presId="urn:microsoft.com/office/officeart/2005/8/layout/hList6"/>
    <dgm:cxn modelId="{406A9221-E8D5-49BC-A698-74179A723442}" type="presParOf" srcId="{08EA1447-E651-4464-AB73-ADD150C250F9}" destId="{C3036442-0BE3-41EB-99D0-2DDBAC9321B9}" srcOrd="1" destOrd="0" presId="urn:microsoft.com/office/officeart/2005/8/layout/hList6"/>
    <dgm:cxn modelId="{3DD87820-50A7-4A7F-BB7F-A8322EA6C043}" type="presParOf" srcId="{08EA1447-E651-4464-AB73-ADD150C250F9}" destId="{4624EE57-5E9E-4438-83D9-26CE57B61D55}" srcOrd="2" destOrd="0" presId="urn:microsoft.com/office/officeart/2005/8/layout/hList6"/>
    <dgm:cxn modelId="{16D32983-7ECF-4341-BDB6-284562657B0D}" type="presParOf" srcId="{08EA1447-E651-4464-AB73-ADD150C250F9}" destId="{56CC3588-8B26-49C5-9AE9-BF08D22065A5}" srcOrd="3" destOrd="0" presId="urn:microsoft.com/office/officeart/2005/8/layout/hList6"/>
    <dgm:cxn modelId="{015243F5-0522-49E8-826B-13D3D2136CA6}" type="presParOf" srcId="{08EA1447-E651-4464-AB73-ADD150C250F9}" destId="{335BF9E7-1674-4CCE-8B91-4D4D3480249E}" srcOrd="4" destOrd="0" presId="urn:microsoft.com/office/officeart/2005/8/layout/hList6"/>
    <dgm:cxn modelId="{DFCBC962-1775-4FB9-A5E9-C593D6E5456A}" type="presParOf" srcId="{08EA1447-E651-4464-AB73-ADD150C250F9}" destId="{D17ED682-19F7-4DA8-8C26-A81545276C96}" srcOrd="5" destOrd="0" presId="urn:microsoft.com/office/officeart/2005/8/layout/hList6"/>
    <dgm:cxn modelId="{C887BAB7-86AF-440F-91DC-1CFDD4ED51F8}" type="presParOf" srcId="{08EA1447-E651-4464-AB73-ADD150C250F9}" destId="{368446C5-98B5-44E0-96C1-9A9F7BA84296}" srcOrd="6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9AE06EB-4146-48E5-AE90-27788517C81D}">
      <dsp:nvSpPr>
        <dsp:cNvPr id="0" name=""/>
        <dsp:cNvSpPr/>
      </dsp:nvSpPr>
      <dsp:spPr>
        <a:xfrm>
          <a:off x="0" y="0"/>
          <a:ext cx="6192687" cy="917992"/>
        </a:xfrm>
        <a:prstGeom prst="roundRect">
          <a:avLst/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 w="40000" cap="flat" cmpd="sng" algn="ctr">
          <a:solidFill>
            <a:schemeClr val="tx1">
              <a:lumMod val="95000"/>
              <a:lumOff val="5000"/>
            </a:schemeClr>
          </a:solidFill>
          <a:prstDash val="solid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perspectiveRelaxedModerately"/>
          <a:lightRig rig="soft" dir="t"/>
        </a:scene3d>
        <a:sp3d prstMaterial="dkEdge">
          <a:bevelB w="165100" prst="coolSlan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b="1" i="0" strike="noStrike" kern="1200" spc="300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Тема доклада</a:t>
          </a:r>
          <a:endParaRPr lang="ru-RU" sz="4400" i="0" strike="noStrike" kern="1200" spc="300" dirty="0">
            <a:solidFill>
              <a:schemeClr val="accent6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0" y="0"/>
        <a:ext cx="6192687" cy="917992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259FCFA-E4DD-4CE4-AD5E-67FFA089621E}">
      <dsp:nvSpPr>
        <dsp:cNvPr id="0" name=""/>
        <dsp:cNvSpPr/>
      </dsp:nvSpPr>
      <dsp:spPr>
        <a:xfrm>
          <a:off x="33103" y="0"/>
          <a:ext cx="8607856" cy="3693858"/>
        </a:xfrm>
        <a:prstGeom prst="doubleWave">
          <a:avLst/>
        </a:prstGeom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2700000" scaled="1"/>
          <a:tileRect/>
        </a:gradFill>
        <a:ln w="40000" cap="flat" cmpd="sng" algn="ctr">
          <a:solidFill>
            <a:schemeClr val="lt1">
              <a:hueOff val="0"/>
              <a:satOff val="0"/>
              <a:lumOff val="0"/>
            </a:schemeClr>
          </a:solidFill>
          <a:prstDash val="solid"/>
        </a:ln>
        <a:effectLst>
          <a:outerShdw blurRad="50800" dist="38100" algn="l" rotWithShape="0">
            <a:prstClr val="black">
              <a:alpha val="40000"/>
            </a:prstClr>
          </a:outerShdw>
        </a:effectLst>
        <a:scene3d>
          <a:camera prst="orthographicFront"/>
          <a:lightRig rig="brightRoom" dir="t"/>
        </a:scene3d>
        <a:sp3d prstMaterial="softEdge">
          <a:bevelT w="114300" prst="artDeco"/>
          <a:bevelB prst="convex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b="1" kern="1200" dirty="0" smtClean="0">
              <a:solidFill>
                <a:srgbClr val="801251"/>
              </a:solidFill>
            </a:rPr>
            <a:t>«Значение системы дополнительного образования для коррекции ощущений, восприятия, представлений, речи воспитанников с интеллектуальными нарушениями на разных возрастных этапах»</a:t>
          </a:r>
          <a:endParaRPr lang="ru-RU" sz="3000" kern="1200" dirty="0">
            <a:solidFill>
              <a:srgbClr val="801251"/>
            </a:solidFill>
          </a:endParaRPr>
        </a:p>
      </dsp:txBody>
      <dsp:txXfrm>
        <a:off x="33103" y="0"/>
        <a:ext cx="8607856" cy="3693858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E303B61-A235-4C71-8630-6B01C0060C73}">
      <dsp:nvSpPr>
        <dsp:cNvPr id="0" name=""/>
        <dsp:cNvSpPr/>
      </dsp:nvSpPr>
      <dsp:spPr>
        <a:xfrm>
          <a:off x="0" y="121051"/>
          <a:ext cx="8928992" cy="2358720"/>
        </a:xfrm>
        <a:prstGeom prst="parallelogram">
          <a:avLst/>
        </a:prstGeom>
        <a:solidFill>
          <a:srgbClr val="0070C0"/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39700" h="139700" prst="divo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i="0" u="sng" kern="1200" dirty="0" smtClean="0">
              <a:solidFill>
                <a:srgbClr val="C00000"/>
              </a:solidFill>
            </a:rPr>
            <a:t>Основная цель</a:t>
          </a:r>
          <a:r>
            <a:rPr lang="ru-RU" sz="2100" b="1" i="0" kern="1200" dirty="0" smtClean="0">
              <a:solidFill>
                <a:srgbClr val="C00000"/>
              </a:solidFill>
            </a:rPr>
            <a:t> </a:t>
          </a:r>
          <a:r>
            <a:rPr lang="ru-RU" sz="2100" b="1" i="1" kern="1200" dirty="0" smtClean="0">
              <a:solidFill>
                <a:srgbClr val="FFFF00"/>
              </a:solidFill>
            </a:rPr>
            <a:t>дополнительного образования – это формирование образованной, свободной, культурной, компетентной и конкурентоспособной личности выпускника, готовой  к творчеству, развитию, саморегуляции, самообразованию и созиданию.</a:t>
          </a:r>
          <a:endParaRPr lang="ru-RU" sz="2100" b="1" i="1" kern="1200" dirty="0">
            <a:solidFill>
              <a:srgbClr val="FFFF00"/>
            </a:solidFill>
          </a:endParaRPr>
        </a:p>
      </dsp:txBody>
      <dsp:txXfrm>
        <a:off x="0" y="121051"/>
        <a:ext cx="8928992" cy="2358720"/>
      </dsp:txXfrm>
    </dsp:sp>
    <dsp:sp modelId="{E7172899-4808-4E78-A53B-CA5FC6320330}">
      <dsp:nvSpPr>
        <dsp:cNvPr id="0" name=""/>
        <dsp:cNvSpPr/>
      </dsp:nvSpPr>
      <dsp:spPr>
        <a:xfrm>
          <a:off x="0" y="2540251"/>
          <a:ext cx="8928992" cy="2358720"/>
        </a:xfrm>
        <a:prstGeom prst="parallelogram">
          <a:avLst/>
        </a:prstGeom>
        <a:solidFill>
          <a:srgbClr val="0070C0"/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01600" prst="riblet"/>
          <a:bevelB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i="0" u="sng" kern="1200" dirty="0" smtClean="0">
              <a:solidFill>
                <a:srgbClr val="C00000"/>
              </a:solidFill>
            </a:rPr>
            <a:t>Основная задача</a:t>
          </a:r>
          <a:r>
            <a:rPr lang="ru-RU" sz="2100" b="1" i="0" kern="1200" dirty="0" smtClean="0">
              <a:solidFill>
                <a:srgbClr val="C00000"/>
              </a:solidFill>
            </a:rPr>
            <a:t> </a:t>
          </a:r>
          <a:r>
            <a:rPr lang="ru-RU" sz="2100" b="1" i="1" kern="1200" dirty="0" smtClean="0">
              <a:solidFill>
                <a:srgbClr val="FFFF00"/>
              </a:solidFill>
            </a:rPr>
            <a:t>дополнительного образования – это создать условия для формирования и развития личности учащегося в различных направлениях видов деятельности.</a:t>
          </a:r>
          <a:endParaRPr lang="ru-RU" sz="2100" b="1" i="1" kern="1200" dirty="0">
            <a:solidFill>
              <a:srgbClr val="FFFF00"/>
            </a:solidFill>
          </a:endParaRPr>
        </a:p>
      </dsp:txBody>
      <dsp:txXfrm>
        <a:off x="0" y="2540251"/>
        <a:ext cx="8928992" cy="2358720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60D9613-CE5D-452F-B570-3E904E311353}">
      <dsp:nvSpPr>
        <dsp:cNvPr id="0" name=""/>
        <dsp:cNvSpPr/>
      </dsp:nvSpPr>
      <dsp:spPr>
        <a:xfrm>
          <a:off x="2900635" y="1653761"/>
          <a:ext cx="3311642" cy="158902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bg2">
                  <a:lumMod val="10000"/>
                </a:schemeClr>
              </a:solidFill>
            </a:rPr>
            <a:t>Направления дополнительного образования</a:t>
          </a:r>
          <a:endParaRPr lang="ru-RU" sz="2000" b="1" kern="1200" dirty="0">
            <a:solidFill>
              <a:schemeClr val="bg2">
                <a:lumMod val="10000"/>
              </a:schemeClr>
            </a:solidFill>
          </a:endParaRPr>
        </a:p>
      </dsp:txBody>
      <dsp:txXfrm>
        <a:off x="2900635" y="1653761"/>
        <a:ext cx="3311642" cy="1589020"/>
      </dsp:txXfrm>
    </dsp:sp>
    <dsp:sp modelId="{A4626293-64AA-43AA-81D9-FDD9C1B466DB}">
      <dsp:nvSpPr>
        <dsp:cNvPr id="0" name=""/>
        <dsp:cNvSpPr/>
      </dsp:nvSpPr>
      <dsp:spPr>
        <a:xfrm rot="16200000">
          <a:off x="4459549" y="1257804"/>
          <a:ext cx="193814" cy="437197"/>
        </a:xfrm>
        <a:prstGeom prst="rightArrow">
          <a:avLst>
            <a:gd name="adj1" fmla="val 60000"/>
            <a:gd name="adj2" fmla="val 50000"/>
          </a:avLst>
        </a:prstGeom>
        <a:solidFill>
          <a:schemeClr val="tx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/>
        </a:p>
      </dsp:txBody>
      <dsp:txXfrm rot="16200000">
        <a:off x="4459549" y="1257804"/>
        <a:ext cx="193814" cy="437197"/>
      </dsp:txXfrm>
    </dsp:sp>
    <dsp:sp modelId="{246124BD-5A26-4CF8-BD7C-94D765EE81B2}">
      <dsp:nvSpPr>
        <dsp:cNvPr id="0" name=""/>
        <dsp:cNvSpPr/>
      </dsp:nvSpPr>
      <dsp:spPr>
        <a:xfrm>
          <a:off x="3185900" y="2198"/>
          <a:ext cx="2741112" cy="1285875"/>
        </a:xfrm>
        <a:prstGeom prst="ellipse">
          <a:avLst/>
        </a:prstGeom>
        <a:solidFill>
          <a:srgbClr val="33CC33"/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prst="slope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801251"/>
              </a:solidFill>
            </a:rPr>
            <a:t>Художественно – эстетическое</a:t>
          </a:r>
          <a:endParaRPr lang="ru-RU" sz="1800" b="1" kern="1200" dirty="0">
            <a:solidFill>
              <a:srgbClr val="801251"/>
            </a:solidFill>
          </a:endParaRPr>
        </a:p>
      </dsp:txBody>
      <dsp:txXfrm>
        <a:off x="3185900" y="2198"/>
        <a:ext cx="2741112" cy="1285875"/>
      </dsp:txXfrm>
    </dsp:sp>
    <dsp:sp modelId="{818C4822-678D-4CE4-A910-BD8D9B3F1829}">
      <dsp:nvSpPr>
        <dsp:cNvPr id="0" name=""/>
        <dsp:cNvSpPr/>
      </dsp:nvSpPr>
      <dsp:spPr>
        <a:xfrm rot="21594681">
          <a:off x="6266387" y="2226889"/>
          <a:ext cx="177817" cy="437197"/>
        </a:xfrm>
        <a:prstGeom prst="rightArrow">
          <a:avLst>
            <a:gd name="adj1" fmla="val 60000"/>
            <a:gd name="adj2" fmla="val 50000"/>
          </a:avLst>
        </a:prstGeom>
        <a:solidFill>
          <a:schemeClr val="tx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/>
        </a:p>
      </dsp:txBody>
      <dsp:txXfrm rot="21594681">
        <a:off x="6266387" y="2226889"/>
        <a:ext cx="177817" cy="437197"/>
      </dsp:txXfrm>
    </dsp:sp>
    <dsp:sp modelId="{5EC2DFAB-C209-4B34-AFF6-83DC6F93AD57}">
      <dsp:nvSpPr>
        <dsp:cNvPr id="0" name=""/>
        <dsp:cNvSpPr/>
      </dsp:nvSpPr>
      <dsp:spPr>
        <a:xfrm>
          <a:off x="6507163" y="1800366"/>
          <a:ext cx="2519723" cy="1285874"/>
        </a:xfrm>
        <a:prstGeom prst="ellipse">
          <a:avLst/>
        </a:prstGeom>
        <a:solidFill>
          <a:srgbClr val="33CC33"/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prst="slope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801251"/>
              </a:solidFill>
            </a:rPr>
            <a:t>Краеведческое</a:t>
          </a:r>
          <a:endParaRPr lang="ru-RU" sz="1800" b="1" kern="1200" dirty="0">
            <a:solidFill>
              <a:srgbClr val="801251"/>
            </a:solidFill>
          </a:endParaRPr>
        </a:p>
      </dsp:txBody>
      <dsp:txXfrm>
        <a:off x="6507163" y="1800366"/>
        <a:ext cx="2519723" cy="1285874"/>
      </dsp:txXfrm>
    </dsp:sp>
    <dsp:sp modelId="{BD4EDABB-DB03-4A26-BDE5-17DD13B97D74}">
      <dsp:nvSpPr>
        <dsp:cNvPr id="0" name=""/>
        <dsp:cNvSpPr/>
      </dsp:nvSpPr>
      <dsp:spPr>
        <a:xfrm rot="5331069">
          <a:off x="4480935" y="3197865"/>
          <a:ext cx="189875" cy="437197"/>
        </a:xfrm>
        <a:prstGeom prst="rightArrow">
          <a:avLst>
            <a:gd name="adj1" fmla="val 60000"/>
            <a:gd name="adj2" fmla="val 50000"/>
          </a:avLst>
        </a:prstGeom>
        <a:solidFill>
          <a:schemeClr val="tx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/>
        </a:p>
      </dsp:txBody>
      <dsp:txXfrm rot="5331069">
        <a:off x="4480935" y="3197865"/>
        <a:ext cx="189875" cy="437197"/>
      </dsp:txXfrm>
    </dsp:sp>
    <dsp:sp modelId="{DEF02CE4-5A80-4B70-946D-C8F733B72F16}">
      <dsp:nvSpPr>
        <dsp:cNvPr id="0" name=""/>
        <dsp:cNvSpPr/>
      </dsp:nvSpPr>
      <dsp:spPr>
        <a:xfrm>
          <a:off x="3317095" y="3600895"/>
          <a:ext cx="2550738" cy="1285875"/>
        </a:xfrm>
        <a:prstGeom prst="ellipse">
          <a:avLst/>
        </a:prstGeom>
        <a:solidFill>
          <a:srgbClr val="33CC33"/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prst="slope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801251"/>
              </a:solidFill>
            </a:rPr>
            <a:t>Техническое</a:t>
          </a:r>
          <a:endParaRPr lang="ru-RU" sz="1800" b="1" kern="1200" dirty="0">
            <a:solidFill>
              <a:srgbClr val="801251"/>
            </a:solidFill>
          </a:endParaRPr>
        </a:p>
      </dsp:txBody>
      <dsp:txXfrm>
        <a:off x="3317095" y="3600895"/>
        <a:ext cx="2550738" cy="1285875"/>
      </dsp:txXfrm>
    </dsp:sp>
    <dsp:sp modelId="{6ADB5E31-BD70-4F26-B6BE-EE5297B1BC2C}">
      <dsp:nvSpPr>
        <dsp:cNvPr id="0" name=""/>
        <dsp:cNvSpPr/>
      </dsp:nvSpPr>
      <dsp:spPr>
        <a:xfrm rot="10805292">
          <a:off x="2568320" y="2226793"/>
          <a:ext cx="234842" cy="437197"/>
        </a:xfrm>
        <a:prstGeom prst="rightArrow">
          <a:avLst>
            <a:gd name="adj1" fmla="val 60000"/>
            <a:gd name="adj2" fmla="val 50000"/>
          </a:avLst>
        </a:prstGeom>
        <a:solidFill>
          <a:schemeClr val="tx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/>
        </a:p>
      </dsp:txBody>
      <dsp:txXfrm rot="10805292">
        <a:off x="2568320" y="2226793"/>
        <a:ext cx="234842" cy="437197"/>
      </dsp:txXfrm>
    </dsp:sp>
    <dsp:sp modelId="{A2BEA9B3-688A-45D9-B85F-6FE806A50ABF}">
      <dsp:nvSpPr>
        <dsp:cNvPr id="0" name=""/>
        <dsp:cNvSpPr/>
      </dsp:nvSpPr>
      <dsp:spPr>
        <a:xfrm>
          <a:off x="0" y="1800211"/>
          <a:ext cx="2457551" cy="1285874"/>
        </a:xfrm>
        <a:prstGeom prst="ellipse">
          <a:avLst/>
        </a:prstGeom>
        <a:solidFill>
          <a:srgbClr val="33CC33"/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prst="slope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801251"/>
              </a:solidFill>
            </a:rPr>
            <a:t>Физкультурно – спортивное</a:t>
          </a:r>
          <a:endParaRPr lang="ru-RU" sz="1800" b="1" kern="1200" dirty="0">
            <a:solidFill>
              <a:srgbClr val="801251"/>
            </a:solidFill>
          </a:endParaRPr>
        </a:p>
      </dsp:txBody>
      <dsp:txXfrm>
        <a:off x="0" y="1800211"/>
        <a:ext cx="2457551" cy="1285874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6B047AA-D4EF-45AE-8F34-ECD851B791E9}">
      <dsp:nvSpPr>
        <dsp:cNvPr id="0" name=""/>
        <dsp:cNvSpPr/>
      </dsp:nvSpPr>
      <dsp:spPr>
        <a:xfrm rot="16491737">
          <a:off x="644684" y="-490199"/>
          <a:ext cx="905101" cy="2194470"/>
        </a:xfrm>
        <a:prstGeom prst="verticalScroll">
          <a:avLst/>
        </a:prstGeom>
        <a:solidFill>
          <a:srgbClr val="00B050"/>
        </a:solidFill>
        <a:ln w="40000" cap="flat" cmpd="sng" algn="ctr">
          <a:solidFill>
            <a:srgbClr val="FFFF00"/>
          </a:solidFill>
          <a:prstDash val="solid"/>
        </a:ln>
        <a:effectLst/>
        <a:scene3d>
          <a:camera prst="orthographicFront"/>
          <a:lightRig rig="threePt" dir="t"/>
        </a:scene3d>
        <a:sp3d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114300" tIns="0" rIns="11430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b="1" kern="1200" dirty="0" smtClean="0">
            <a:solidFill>
              <a:srgbClr val="002060"/>
            </a:solidFill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b="1" kern="1200" dirty="0" smtClean="0">
            <a:solidFill>
              <a:srgbClr val="002060"/>
            </a:solidFill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002060"/>
              </a:solidFill>
            </a:rPr>
            <a:t>Физкультурно – спортивное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 dirty="0" smtClean="0"/>
        </a:p>
      </dsp:txBody>
      <dsp:txXfrm rot="16491737">
        <a:off x="644684" y="-490199"/>
        <a:ext cx="905101" cy="2194470"/>
      </dsp:txXfrm>
    </dsp:sp>
    <dsp:sp modelId="{4624EE57-5E9E-4438-83D9-26CE57B61D55}">
      <dsp:nvSpPr>
        <dsp:cNvPr id="0" name=""/>
        <dsp:cNvSpPr/>
      </dsp:nvSpPr>
      <dsp:spPr>
        <a:xfrm rot="16559065">
          <a:off x="3004958" y="-469728"/>
          <a:ext cx="864056" cy="2194470"/>
        </a:xfrm>
        <a:prstGeom prst="verticalScroll">
          <a:avLst/>
        </a:prstGeom>
        <a:solidFill>
          <a:srgbClr val="00B050"/>
        </a:solidFill>
        <a:ln w="40000" cap="flat" cmpd="sng" algn="ctr">
          <a:solidFill>
            <a:srgbClr val="FFFF00"/>
          </a:solidFill>
          <a:prstDash val="solid"/>
        </a:ln>
        <a:effectLst/>
        <a:scene3d>
          <a:camera prst="orthographicFront"/>
          <a:lightRig rig="threePt" dir="t"/>
        </a:scene3d>
        <a:sp3d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114300" tIns="0" rIns="114300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002060"/>
              </a:solidFill>
            </a:rPr>
            <a:t>Художественно – эстетическое</a:t>
          </a:r>
        </a:p>
      </dsp:txBody>
      <dsp:txXfrm rot="16559065">
        <a:off x="3004958" y="-469728"/>
        <a:ext cx="864056" cy="2194470"/>
      </dsp:txXfrm>
    </dsp:sp>
    <dsp:sp modelId="{335BF9E7-1674-4CCE-8B91-4D4D3480249E}">
      <dsp:nvSpPr>
        <dsp:cNvPr id="0" name=""/>
        <dsp:cNvSpPr/>
      </dsp:nvSpPr>
      <dsp:spPr>
        <a:xfrm rot="16546375">
          <a:off x="5381223" y="-469728"/>
          <a:ext cx="864056" cy="2194470"/>
        </a:xfrm>
        <a:prstGeom prst="verticalScroll">
          <a:avLst/>
        </a:prstGeom>
        <a:solidFill>
          <a:srgbClr val="00B050"/>
        </a:solidFill>
        <a:ln w="40000" cap="flat" cmpd="sng" algn="ctr">
          <a:solidFill>
            <a:srgbClr val="FFFF00"/>
          </a:solidFill>
          <a:prstDash val="solid"/>
        </a:ln>
        <a:effectLst/>
        <a:scene3d>
          <a:camera prst="orthographicFront"/>
          <a:lightRig rig="threePt" dir="t"/>
        </a:scene3d>
        <a:sp3d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114300" tIns="0" rIns="11430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002060"/>
              </a:solidFill>
            </a:rPr>
            <a:t>Краеведческое</a:t>
          </a:r>
          <a:endParaRPr lang="ru-RU" sz="1800" b="1" kern="1200" dirty="0">
            <a:solidFill>
              <a:srgbClr val="002060"/>
            </a:solidFill>
          </a:endParaRPr>
        </a:p>
      </dsp:txBody>
      <dsp:txXfrm rot="16546375">
        <a:off x="5381223" y="-469728"/>
        <a:ext cx="864056" cy="2194470"/>
      </dsp:txXfrm>
    </dsp:sp>
    <dsp:sp modelId="{368446C5-98B5-44E0-96C1-9A9F7BA84296}">
      <dsp:nvSpPr>
        <dsp:cNvPr id="0" name=""/>
        <dsp:cNvSpPr/>
      </dsp:nvSpPr>
      <dsp:spPr>
        <a:xfrm rot="16629615">
          <a:off x="7678719" y="-333684"/>
          <a:ext cx="864159" cy="2066401"/>
        </a:xfrm>
        <a:prstGeom prst="verticalScroll">
          <a:avLst/>
        </a:prstGeom>
        <a:solidFill>
          <a:srgbClr val="00B050"/>
        </a:solidFill>
        <a:ln w="22225" cap="flat" cmpd="sng" algn="ctr">
          <a:solidFill>
            <a:srgbClr val="FFFF00"/>
          </a:solidFill>
          <a:prstDash val="solid"/>
        </a:ln>
        <a:effectLst>
          <a:outerShdw blurRad="39000" dist="25400" dir="5400000" rotWithShape="0">
            <a:schemeClr val="accent3">
              <a:shade val="33000"/>
              <a:alpha val="83000"/>
            </a:schemeClr>
          </a:outerShdw>
        </a:effectLst>
        <a:scene3d>
          <a:camera prst="orthographicFront"/>
          <a:lightRig rig="threePt" dir="t"/>
        </a:scene3d>
        <a:sp3d/>
      </dsp:spPr>
      <dsp:style>
        <a:lnRef idx="1">
          <a:schemeClr val="accent3"/>
        </a:lnRef>
        <a:fillRef idx="3">
          <a:schemeClr val="accent3"/>
        </a:fillRef>
        <a:effectRef idx="2">
          <a:schemeClr val="accent3"/>
        </a:effectRef>
        <a:fontRef idx="minor">
          <a:schemeClr val="lt1"/>
        </a:fontRef>
      </dsp:style>
      <dsp:txBody>
        <a:bodyPr spcFirstLastPara="0" vert="horz" wrap="square" lIns="114300" tIns="0" rIns="11430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002060"/>
              </a:solidFill>
            </a:rPr>
            <a:t>Техническое</a:t>
          </a:r>
          <a:endParaRPr lang="ru-RU" sz="1800" b="1" kern="1200" dirty="0">
            <a:solidFill>
              <a:srgbClr val="002060"/>
            </a:solidFill>
          </a:endParaRPr>
        </a:p>
      </dsp:txBody>
      <dsp:txXfrm rot="16629615">
        <a:off x="7678719" y="-333684"/>
        <a:ext cx="864159" cy="206640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83FC4D-C806-4367-B5C2-78E87BBB97C1}" type="datetimeFigureOut">
              <a:rPr lang="ru-RU" smtClean="0"/>
              <a:pPr/>
              <a:t>28.12.2014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762B52-A18F-4797-A420-C4A62AA7C58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762B52-A18F-4797-A420-C4A62AA7C588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762B52-A18F-4797-A420-C4A62AA7C588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51435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95250" y="2571750"/>
            <a:ext cx="51435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400050"/>
            <a:ext cx="5105400" cy="2151126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2654898"/>
            <a:ext cx="5114778" cy="825936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4918459"/>
            <a:ext cx="2002464" cy="170177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D94115EC-7EF3-4FF0-A1B1-E670AB4D94EB}" type="datetimeFigureOut">
              <a:rPr lang="ru-RU" smtClean="0"/>
              <a:pPr/>
              <a:t>28.12.2014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4918460"/>
            <a:ext cx="2927722" cy="17145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4917186"/>
            <a:ext cx="588336" cy="17145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6C150307-7462-4A6F-AE9D-0F9F6DB87E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4115EC-7EF3-4FF0-A1B1-E670AB4D94EB}" type="datetimeFigureOut">
              <a:rPr lang="ru-RU" smtClean="0"/>
              <a:pPr/>
              <a:t>28.12.2014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150307-7462-4A6F-AE9D-0F9F6DB87E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06217"/>
            <a:ext cx="1524000" cy="4388644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82"/>
            <a:ext cx="6019800" cy="4388644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4918459"/>
            <a:ext cx="2002464" cy="170177"/>
          </a:xfrm>
        </p:spPr>
        <p:txBody>
          <a:bodyPr/>
          <a:lstStyle>
            <a:extLst/>
          </a:lstStyle>
          <a:p>
            <a:fld id="{D94115EC-7EF3-4FF0-A1B1-E670AB4D94EB}" type="datetimeFigureOut">
              <a:rPr lang="ru-RU" smtClean="0"/>
              <a:pPr/>
              <a:t>28.12.2014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4917186"/>
            <a:ext cx="3657600" cy="17145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4914900"/>
            <a:ext cx="588336" cy="1714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C150307-7462-4A6F-AE9D-0F9F6DB87E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4115EC-7EF3-4FF0-A1B1-E670AB4D94EB}" type="datetimeFigureOut">
              <a:rPr lang="ru-RU" smtClean="0"/>
              <a:pPr/>
              <a:t>28.12.2014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150307-7462-4A6F-AE9D-0F9F6DB87E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116378"/>
            <a:ext cx="6255488" cy="1021556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428751"/>
            <a:ext cx="6255488" cy="55763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4917607"/>
            <a:ext cx="2002464" cy="170177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94115EC-7EF3-4FF0-A1B1-E670AB4D94EB}" type="datetimeFigureOut">
              <a:rPr lang="ru-RU" smtClean="0"/>
              <a:pPr/>
              <a:t>28.12.2014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4917608"/>
            <a:ext cx="2895600" cy="17145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4916334"/>
            <a:ext cx="588336" cy="171450"/>
          </a:xfrm>
        </p:spPr>
        <p:txBody>
          <a:bodyPr/>
          <a:lstStyle>
            <a:extLst/>
          </a:lstStyle>
          <a:p>
            <a:fld id="{6C150307-7462-4A6F-AE9D-0F9F6DB87E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0030"/>
            <a:ext cx="7242048" cy="85725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520440" cy="3394472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200151"/>
            <a:ext cx="3520440" cy="3394472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4115EC-7EF3-4FF0-A1B1-E670AB4D94EB}" type="datetimeFigureOut">
              <a:rPr lang="ru-RU" smtClean="0"/>
              <a:pPr/>
              <a:t>28.12.2014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150307-7462-4A6F-AE9D-0F9F6DB87E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0030"/>
            <a:ext cx="7242048" cy="85725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4400550"/>
            <a:ext cx="3520440" cy="3429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4400550"/>
            <a:ext cx="3520440" cy="3429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283880"/>
            <a:ext cx="3520440" cy="308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283880"/>
            <a:ext cx="3520440" cy="308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4115EC-7EF3-4FF0-A1B1-E670AB4D94EB}" type="datetimeFigureOut">
              <a:rPr lang="ru-RU" smtClean="0"/>
              <a:pPr/>
              <a:t>28.12.2014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150307-7462-4A6F-AE9D-0F9F6DB87E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0030"/>
            <a:ext cx="7242048" cy="85725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4115EC-7EF3-4FF0-A1B1-E670AB4D94EB}" type="datetimeFigureOut">
              <a:rPr lang="ru-RU" smtClean="0"/>
              <a:pPr/>
              <a:t>28.12.2014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150307-7462-4A6F-AE9D-0F9F6DB87E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94115EC-7EF3-4FF0-A1B1-E670AB4D94EB}" type="datetimeFigureOut">
              <a:rPr lang="ru-RU" smtClean="0"/>
              <a:pPr/>
              <a:t>28.12.2014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150307-7462-4A6F-AE9D-0F9F6DB87E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71450"/>
            <a:ext cx="5897880" cy="88011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123062"/>
            <a:ext cx="5897880" cy="451884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7239000" cy="327881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4115EC-7EF3-4FF0-A1B1-E670AB4D94EB}" type="datetimeFigureOut">
              <a:rPr lang="ru-RU" smtClean="0"/>
              <a:pPr/>
              <a:t>28.12.2014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150307-7462-4A6F-AE9D-0F9F6DB87E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9" y="753501"/>
            <a:ext cx="4319527" cy="3234430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749112"/>
            <a:ext cx="4319527" cy="3234430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857250"/>
            <a:ext cx="3429000" cy="154305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2462726"/>
            <a:ext cx="3429000" cy="144018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4115EC-7EF3-4FF0-A1B1-E670AB4D94EB}" type="datetimeFigureOut">
              <a:rPr lang="ru-RU" smtClean="0"/>
              <a:pPr/>
              <a:t>28.12.2014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150307-7462-4A6F-AE9D-0F9F6DB87E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780752"/>
            <a:ext cx="4206240" cy="315468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51435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40030"/>
            <a:ext cx="7239000" cy="85725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207062"/>
            <a:ext cx="7239000" cy="363474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4918459"/>
            <a:ext cx="2002464" cy="170177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D94115EC-7EF3-4FF0-A1B1-E670AB4D94EB}" type="datetimeFigureOut">
              <a:rPr lang="ru-RU" smtClean="0"/>
              <a:pPr/>
              <a:t>28.12.2014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4918460"/>
            <a:ext cx="3657600" cy="17145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4917186"/>
            <a:ext cx="588336" cy="17145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6C150307-7462-4A6F-AE9D-0F9F6DB87E6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13" Type="http://schemas.microsoft.com/office/2007/relationships/diagramDrawing" Target="../diagrams/drawing2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1.xml"/><Relationship Id="rId12" Type="http://schemas.openxmlformats.org/officeDocument/2006/relationships/diagramColors" Target="../diagrams/colors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11" Type="http://schemas.openxmlformats.org/officeDocument/2006/relationships/diagramQuickStyle" Target="../diagrams/quickStyle2.xml"/><Relationship Id="rId5" Type="http://schemas.openxmlformats.org/officeDocument/2006/relationships/diagramLayout" Target="../diagrams/layout1.xml"/><Relationship Id="rId10" Type="http://schemas.openxmlformats.org/officeDocument/2006/relationships/diagramLayout" Target="../diagrams/layout2.xml"/><Relationship Id="rId4" Type="http://schemas.openxmlformats.org/officeDocument/2006/relationships/diagramData" Target="../diagrams/data1.xml"/><Relationship Id="rId9" Type="http://schemas.openxmlformats.org/officeDocument/2006/relationships/diagramData" Target="../diagrams/data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5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diagramQuickStyle" Target="../diagrams/quickStyle5.xml"/><Relationship Id="rId5" Type="http://schemas.openxmlformats.org/officeDocument/2006/relationships/diagramLayout" Target="../diagrams/layout5.xml"/><Relationship Id="rId4" Type="http://schemas.openxmlformats.org/officeDocument/2006/relationships/diagramData" Target="../diagrams/data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1619672" y="87475"/>
          <a:ext cx="6192688" cy="9181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251520" y="1200151"/>
          <a:ext cx="8640960" cy="36938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</p:spTree>
  </p:cSld>
  <p:clrMapOvr>
    <a:masterClrMapping/>
  </p:clrMapOvr>
  <p:transition advTm="3018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/>
        </p:nvGraphicFramePr>
        <p:xfrm>
          <a:off x="107504" y="0"/>
          <a:ext cx="8928992" cy="50200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Tm="30217">
    <p:plus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/>
        </p:nvGraphicFramePr>
        <p:xfrm>
          <a:off x="0" y="123478"/>
          <a:ext cx="9144000" cy="48965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Tm="34414">
    <p:pull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0" y="1"/>
          <a:ext cx="9144000" cy="51434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4788024" y="1131590"/>
            <a:ext cx="2088232" cy="3744416"/>
          </a:xfrm>
          <a:prstGeom prst="rect">
            <a:avLst/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path path="shape">
              <a:fillToRect l="50000" t="50000" r="50000" b="50000"/>
            </a:path>
            <a:tileRect/>
          </a:gradFill>
          <a:ln w="19050" cmpd="sng">
            <a:solidFill>
              <a:schemeClr val="accent1"/>
            </a:solidFill>
          </a:ln>
          <a:scene3d>
            <a:camera prst="orthographicFront">
              <a:rot lat="0" lon="0" rev="0"/>
            </a:camera>
            <a:lightRig rig="flood" dir="t"/>
          </a:scene3d>
          <a:sp3d>
            <a:bevelT w="63500" h="25400" prst="slop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t"/>
          <a:lstStyle/>
          <a:p>
            <a:pPr lvl="0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●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  «Народные промыслы моего родного края»</a:t>
            </a:r>
          </a:p>
          <a:p>
            <a:pPr lvl="0"/>
            <a:endParaRPr lang="ru-RU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lvl="0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● 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«Заповедные уголки Москвы»</a:t>
            </a:r>
          </a:p>
          <a:p>
            <a:pPr lvl="0"/>
            <a:endParaRPr lang="ru-RU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lvl="0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●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  «Домострой»</a:t>
            </a:r>
          </a:p>
          <a:p>
            <a:pPr algn="ctr"/>
            <a:endParaRPr lang="ru-RU" dirty="0">
              <a:ln>
                <a:solidFill>
                  <a:srgbClr val="00B0F0"/>
                </a:solidFill>
              </a:ln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07504" y="1131590"/>
            <a:ext cx="2016224" cy="3744416"/>
          </a:xfrm>
          <a:prstGeom prst="rect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8100000" scaled="0"/>
            <a:tileRect/>
          </a:gradFill>
          <a:scene3d>
            <a:camera prst="orthographicFront"/>
            <a:lightRig rig="flood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66700" lvl="0" indent="-180975">
              <a:tabLst>
                <a:tab pos="266700" algn="l"/>
              </a:tabLst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● 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Спортивные игры</a:t>
            </a:r>
          </a:p>
          <a:p>
            <a:pPr marL="266700" lvl="0" indent="-180975">
              <a:tabLst>
                <a:tab pos="266700" algn="l"/>
              </a:tabLst>
            </a:pPr>
            <a:endParaRPr lang="ru-RU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266700" lvl="0" indent="-180975">
              <a:tabLst>
                <a:tab pos="266700" algn="l"/>
              </a:tabLst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● 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Легкая атлетика и ОФП</a:t>
            </a:r>
          </a:p>
          <a:p>
            <a:pPr marL="266700" lvl="0" indent="-180975">
              <a:tabLst>
                <a:tab pos="266700" algn="l"/>
              </a:tabLst>
            </a:pPr>
            <a:endParaRPr lang="ru-RU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266700" lvl="0" indent="-180975">
              <a:tabLst>
                <a:tab pos="266700" algn="l"/>
              </a:tabLst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● 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Настольный  теннис</a:t>
            </a:r>
          </a:p>
          <a:p>
            <a:pPr algn="ctr"/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339752" y="1131590"/>
            <a:ext cx="2232248" cy="3744416"/>
          </a:xfrm>
          <a:prstGeom prst="rect">
            <a:avLst/>
          </a:prstGeo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/>
            <a:r>
              <a:rPr lang="ru-RU" dirty="0" smtClean="0">
                <a:solidFill>
                  <a:srgbClr val="460A2C"/>
                </a:solidFill>
                <a:latin typeface="Times New Roman"/>
                <a:cs typeface="Times New Roman"/>
              </a:rPr>
              <a:t>●  </a:t>
            </a:r>
            <a:r>
              <a:rPr lang="ru-RU" sz="1600" b="1" dirty="0" smtClean="0">
                <a:solidFill>
                  <a:srgbClr val="460A2C"/>
                </a:solidFill>
              </a:rPr>
              <a:t>Фольклорный ансамбль «Истоки»</a:t>
            </a:r>
          </a:p>
          <a:p>
            <a:pPr lvl="0"/>
            <a:r>
              <a:rPr lang="ru-RU" b="1" dirty="0" smtClean="0">
                <a:solidFill>
                  <a:srgbClr val="460A2C"/>
                </a:solidFill>
              </a:rPr>
              <a:t> </a:t>
            </a:r>
          </a:p>
          <a:p>
            <a:pPr lvl="0"/>
            <a:r>
              <a:rPr lang="ru-RU" b="1" dirty="0" smtClean="0">
                <a:solidFill>
                  <a:srgbClr val="460A2C"/>
                </a:solidFill>
                <a:latin typeface="Times New Roman"/>
                <a:cs typeface="Times New Roman"/>
              </a:rPr>
              <a:t>●  </a:t>
            </a:r>
            <a:r>
              <a:rPr lang="ru-RU" b="1" dirty="0" smtClean="0">
                <a:solidFill>
                  <a:srgbClr val="460A2C"/>
                </a:solidFill>
              </a:rPr>
              <a:t>«Коклюшечка»</a:t>
            </a:r>
          </a:p>
          <a:p>
            <a:pPr lvl="0"/>
            <a:endParaRPr lang="ru-RU" b="1" dirty="0" smtClean="0">
              <a:solidFill>
                <a:srgbClr val="460A2C"/>
              </a:solidFill>
            </a:endParaRPr>
          </a:p>
          <a:p>
            <a:pPr lvl="0"/>
            <a:r>
              <a:rPr lang="ru-RU" b="1" dirty="0" smtClean="0">
                <a:solidFill>
                  <a:srgbClr val="460A2C"/>
                </a:solidFill>
                <a:latin typeface="Times New Roman"/>
                <a:cs typeface="Times New Roman"/>
              </a:rPr>
              <a:t>●  </a:t>
            </a:r>
            <a:r>
              <a:rPr lang="ru-RU" b="1" dirty="0" smtClean="0">
                <a:solidFill>
                  <a:srgbClr val="460A2C"/>
                </a:solidFill>
              </a:rPr>
              <a:t>«Гусляры»</a:t>
            </a:r>
          </a:p>
          <a:p>
            <a:pPr lvl="0"/>
            <a:endParaRPr lang="ru-RU" b="1" dirty="0" smtClean="0">
              <a:solidFill>
                <a:srgbClr val="460A2C"/>
              </a:solidFill>
            </a:endParaRPr>
          </a:p>
          <a:p>
            <a:pPr lvl="0"/>
            <a:r>
              <a:rPr lang="ru-RU" b="1" dirty="0" smtClean="0">
                <a:solidFill>
                  <a:srgbClr val="460A2C"/>
                </a:solidFill>
                <a:latin typeface="Times New Roman"/>
                <a:cs typeface="Times New Roman"/>
              </a:rPr>
              <a:t>●  </a:t>
            </a:r>
            <a:r>
              <a:rPr lang="ru-RU" b="1" dirty="0" smtClean="0">
                <a:solidFill>
                  <a:srgbClr val="460A2C"/>
                </a:solidFill>
              </a:rPr>
              <a:t>«Сказочник»</a:t>
            </a:r>
          </a:p>
          <a:p>
            <a:pPr lvl="0"/>
            <a:endParaRPr lang="ru-RU" b="1" dirty="0" smtClean="0">
              <a:solidFill>
                <a:srgbClr val="460A2C"/>
              </a:solidFill>
            </a:endParaRPr>
          </a:p>
          <a:p>
            <a:pPr lvl="0"/>
            <a:r>
              <a:rPr lang="ru-RU" b="1" dirty="0" smtClean="0">
                <a:solidFill>
                  <a:srgbClr val="460A2C"/>
                </a:solidFill>
                <a:latin typeface="Times New Roman"/>
                <a:cs typeface="Times New Roman"/>
              </a:rPr>
              <a:t>●  </a:t>
            </a:r>
            <a:r>
              <a:rPr lang="ru-RU" b="1" dirty="0" smtClean="0">
                <a:solidFill>
                  <a:srgbClr val="460A2C"/>
                </a:solidFill>
              </a:rPr>
              <a:t>«Умелые руки» </a:t>
            </a:r>
          </a:p>
          <a:p>
            <a:pPr lvl="0"/>
            <a:endParaRPr lang="ru-RU" b="1" dirty="0" smtClean="0">
              <a:solidFill>
                <a:srgbClr val="460A2C"/>
              </a:solidFill>
            </a:endParaRPr>
          </a:p>
          <a:p>
            <a:pPr lvl="0"/>
            <a:r>
              <a:rPr lang="ru-RU" b="1" dirty="0" smtClean="0">
                <a:solidFill>
                  <a:srgbClr val="460A2C"/>
                </a:solidFill>
                <a:latin typeface="Times New Roman"/>
                <a:cs typeface="Times New Roman"/>
              </a:rPr>
              <a:t>●  </a:t>
            </a:r>
            <a:r>
              <a:rPr lang="ru-RU" b="1" dirty="0" smtClean="0">
                <a:solidFill>
                  <a:srgbClr val="460A2C"/>
                </a:solidFill>
              </a:rPr>
              <a:t>«Колядки»</a:t>
            </a:r>
            <a:endParaRPr lang="ru-RU" b="1" dirty="0">
              <a:solidFill>
                <a:srgbClr val="460A2C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092280" y="1131590"/>
            <a:ext cx="2051720" cy="3744416"/>
          </a:xfrm>
          <a:prstGeom prst="rect">
            <a:avLst/>
          </a:prstGeom>
          <a:gradFill flip="none" rotWithShape="1"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13500000" scaled="1"/>
            <a:tileRect/>
          </a:gradFill>
          <a:scene3d>
            <a:camera prst="orthographicFront"/>
            <a:lightRig rig="flood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 indent="85725"/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Times New Roman"/>
                <a:cs typeface="Times New Roman"/>
              </a:rPr>
              <a:t>●  </a:t>
            </a:r>
            <a:r>
              <a:rPr lang="ru-RU" sz="1600" b="1" dirty="0" smtClean="0">
                <a:solidFill>
                  <a:schemeClr val="bg2">
                    <a:lumMod val="10000"/>
                  </a:schemeClr>
                </a:solidFill>
              </a:rPr>
              <a:t>«Начальное моделирование»</a:t>
            </a:r>
          </a:p>
          <a:p>
            <a:pPr marL="85725" lvl="0"/>
            <a:endParaRPr lang="ru-RU" b="1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85725" lvl="0"/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Times New Roman"/>
                <a:cs typeface="Times New Roman"/>
              </a:rPr>
              <a:t>●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  «Скань»</a:t>
            </a:r>
          </a:p>
          <a:p>
            <a:pPr marL="85725" lvl="0"/>
            <a:endParaRPr lang="ru-RU" b="1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85725" lvl="0"/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Times New Roman"/>
                <a:cs typeface="Times New Roman"/>
              </a:rPr>
              <a:t>●  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«Мастерок»</a:t>
            </a:r>
            <a:endParaRPr lang="ru-RU" b="1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Tm="30514">
    <p:diamond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143499"/>
          </a:xfrm>
        </p:spPr>
        <p:txBody>
          <a:bodyPr>
            <a:normAutofit/>
          </a:bodyPr>
          <a:lstStyle/>
          <a:p>
            <a:endParaRPr lang="ru-RU" sz="12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79512" y="123478"/>
            <a:ext cx="8784976" cy="72008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b="1" dirty="0" smtClean="0">
                <a:solidFill>
                  <a:srgbClr val="92D050"/>
                </a:solidFill>
              </a:rPr>
              <a:t>Функционирование и развитие системы дополнительного образования  направлено на:</a:t>
            </a:r>
          </a:p>
          <a:p>
            <a:pPr algn="ctr"/>
            <a:endParaRPr lang="ru-RU" dirty="0"/>
          </a:p>
        </p:txBody>
      </p:sp>
      <p:sp>
        <p:nvSpPr>
          <p:cNvPr id="7" name="Стрелка вниз 6"/>
          <p:cNvSpPr/>
          <p:nvPr/>
        </p:nvSpPr>
        <p:spPr>
          <a:xfrm>
            <a:off x="4427984" y="915566"/>
            <a:ext cx="216024" cy="432048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ятиугольник 7"/>
          <p:cNvSpPr/>
          <p:nvPr/>
        </p:nvSpPr>
        <p:spPr>
          <a:xfrm>
            <a:off x="179512" y="1419622"/>
            <a:ext cx="8784976" cy="576064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 algn="ctr"/>
            <a:r>
              <a:rPr lang="ru-RU" sz="1600" b="1" dirty="0" smtClean="0">
                <a:solidFill>
                  <a:srgbClr val="92D050"/>
                </a:solidFill>
              </a:rPr>
              <a:t>Выявление, развитие и удовлетворение образовательных, творческих, культурных, социальных потребностей учащихся и воспитанников.</a:t>
            </a:r>
          </a:p>
          <a:p>
            <a:pPr algn="ctr"/>
            <a:endParaRPr lang="ru-RU" sz="1400" dirty="0"/>
          </a:p>
        </p:txBody>
      </p:sp>
      <p:sp>
        <p:nvSpPr>
          <p:cNvPr id="9" name="Пятиугольник 8"/>
          <p:cNvSpPr/>
          <p:nvPr/>
        </p:nvSpPr>
        <p:spPr>
          <a:xfrm>
            <a:off x="179512" y="2355726"/>
            <a:ext cx="8784976" cy="72008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600" b="1" dirty="0" smtClean="0">
                <a:solidFill>
                  <a:srgbClr val="92D050"/>
                </a:solidFill>
              </a:rPr>
              <a:t>Создание в школе–интернате информационно–насыщенной образовательной среды, способствующей сохранению, развитию, коррекции и укреплению нравственного и физического здоровья учащихся и воспитанников.</a:t>
            </a:r>
            <a:endParaRPr lang="ru-RU" sz="1600" b="1" dirty="0">
              <a:solidFill>
                <a:srgbClr val="92D050"/>
              </a:solidFill>
            </a:endParaRPr>
          </a:p>
        </p:txBody>
      </p:sp>
      <p:sp>
        <p:nvSpPr>
          <p:cNvPr id="10" name="Пятиугольник 9"/>
          <p:cNvSpPr/>
          <p:nvPr/>
        </p:nvSpPr>
        <p:spPr>
          <a:xfrm>
            <a:off x="179512" y="3435846"/>
            <a:ext cx="8784976" cy="484632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600" b="1" dirty="0" smtClean="0">
                <a:solidFill>
                  <a:srgbClr val="92D050"/>
                </a:solidFill>
              </a:rPr>
              <a:t>Социализацию учащихся и воспитанников, их профориентацию.</a:t>
            </a:r>
            <a:endParaRPr lang="ru-RU" sz="1600" b="1" dirty="0">
              <a:solidFill>
                <a:srgbClr val="92D050"/>
              </a:solidFill>
            </a:endParaRPr>
          </a:p>
        </p:txBody>
      </p:sp>
      <p:sp>
        <p:nvSpPr>
          <p:cNvPr id="11" name="Пятиугольник 10"/>
          <p:cNvSpPr/>
          <p:nvPr/>
        </p:nvSpPr>
        <p:spPr>
          <a:xfrm>
            <a:off x="179512" y="4299942"/>
            <a:ext cx="8712968" cy="576064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 algn="ctr"/>
            <a:r>
              <a:rPr lang="ru-RU" sz="1600" b="1" dirty="0" smtClean="0">
                <a:solidFill>
                  <a:srgbClr val="92D050"/>
                </a:solidFill>
              </a:rPr>
              <a:t>Увеличение предоставляемых школой–интернатом услуг согласно потребностям учащихся и воспитанников.</a:t>
            </a:r>
          </a:p>
          <a:p>
            <a:pPr algn="ctr"/>
            <a:endParaRPr lang="ru-RU" dirty="0"/>
          </a:p>
        </p:txBody>
      </p:sp>
      <p:sp>
        <p:nvSpPr>
          <p:cNvPr id="17" name="Стрелка вниз 16"/>
          <p:cNvSpPr/>
          <p:nvPr/>
        </p:nvSpPr>
        <p:spPr>
          <a:xfrm>
            <a:off x="4427984" y="2067694"/>
            <a:ext cx="216024" cy="216024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низ 17"/>
          <p:cNvSpPr/>
          <p:nvPr/>
        </p:nvSpPr>
        <p:spPr>
          <a:xfrm>
            <a:off x="4427984" y="3147814"/>
            <a:ext cx="216024" cy="216024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низ 18"/>
          <p:cNvSpPr/>
          <p:nvPr/>
        </p:nvSpPr>
        <p:spPr>
          <a:xfrm>
            <a:off x="4427984" y="4011910"/>
            <a:ext cx="216024" cy="216024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Tm="30732"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534</TotalTime>
  <Words>234</Words>
  <Application>Microsoft Office PowerPoint</Application>
  <PresentationFormat>Экран (16:9)</PresentationFormat>
  <Paragraphs>49</Paragraphs>
  <Slides>5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Изящная</vt:lpstr>
      <vt:lpstr>Слайд 1</vt:lpstr>
      <vt:lpstr>Слайд 2</vt:lpstr>
      <vt:lpstr>Слайд 3</vt:lpstr>
      <vt:lpstr>Слайд 4</vt:lpstr>
      <vt:lpstr>Слайд 5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Значение системы дополнительного образования для коррекции ощущений, восприятия, представлений, речи воспитанников с интеллектуальными нарушениями на разных возрастных этапах</dc:title>
  <dc:creator>EDWA</dc:creator>
  <cp:lastModifiedBy>EDWA</cp:lastModifiedBy>
  <cp:revision>59</cp:revision>
  <dcterms:created xsi:type="dcterms:W3CDTF">2014-12-18T15:57:10Z</dcterms:created>
  <dcterms:modified xsi:type="dcterms:W3CDTF">2014-12-28T19:00:01Z</dcterms:modified>
</cp:coreProperties>
</file>