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7"/>
  </p:notesMasterIdLst>
  <p:sldIdLst>
    <p:sldId id="256" r:id="rId2"/>
    <p:sldId id="257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0586" autoAdjust="0"/>
  </p:normalViewPr>
  <p:slideViewPr>
    <p:cSldViewPr>
      <p:cViewPr varScale="1">
        <p:scale>
          <a:sx n="66" d="100"/>
          <a:sy n="66" d="100"/>
        </p:scale>
        <p:origin x="-14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3A9E0A-949B-449D-9771-8692D2BF5298}" type="datetimeFigureOut">
              <a:rPr lang="ru-RU" smtClean="0"/>
              <a:pPr/>
              <a:t>23.04.2015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0EDDA2-C50D-44ED-AF35-4DB545FD14F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142631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0EDDA2-C50D-44ED-AF35-4DB545FD14F7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310822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23.04.2015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23.04.2015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23.04.2015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23.04.2015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23.04.2015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23.04.2015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23.04.2015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23.04.2015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9.gi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5656" y="2060848"/>
            <a:ext cx="6400800" cy="1800200"/>
          </a:xfrm>
        </p:spPr>
        <p:txBody>
          <a:bodyPr>
            <a:noAutofit/>
          </a:bodyPr>
          <a:lstStyle/>
          <a:p>
            <a:r>
              <a:rPr lang="en-US" sz="3600" dirty="0">
                <a:solidFill>
                  <a:srgbClr val="C00000"/>
                </a:solidFill>
                <a:latin typeface="Algerian" pitchFamily="82" charset="0"/>
              </a:rPr>
              <a:t>The life path of my grandfather</a:t>
            </a:r>
            <a:endParaRPr lang="ru-RU" sz="3600" dirty="0">
              <a:solidFill>
                <a:srgbClr val="C00000"/>
              </a:solidFill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91680" y="3740617"/>
            <a:ext cx="5986951" cy="8696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068331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Рисунок 16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5911" r="5911"/>
          <a:stretch>
            <a:fillRect/>
          </a:stretch>
        </p:blipFill>
        <p:spPr>
          <a:xfrm rot="5400000">
            <a:off x="449234" y="1383207"/>
            <a:ext cx="4637463" cy="34964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5364088" y="908720"/>
            <a:ext cx="3240360" cy="5688632"/>
          </a:xfrm>
        </p:spPr>
        <p:txBody>
          <a:bodyPr>
            <a:noAutofit/>
          </a:bodyPr>
          <a:lstStyle/>
          <a:p>
            <a:pPr algn="l"/>
            <a:r>
              <a:rPr lang="en-US" sz="2000" dirty="0"/>
              <a:t>My </a:t>
            </a:r>
            <a:r>
              <a:rPr lang="en-US" sz="2000" dirty="0" err="1"/>
              <a:t>Grandad</a:t>
            </a:r>
            <a:r>
              <a:rPr lang="en-US" sz="2000" dirty="0"/>
              <a:t> ,  </a:t>
            </a:r>
            <a:r>
              <a:rPr lang="en-US" sz="2000" dirty="0" err="1"/>
              <a:t>Andrey</a:t>
            </a:r>
            <a:r>
              <a:rPr lang="en-US" sz="2000" dirty="0"/>
              <a:t>  </a:t>
            </a:r>
            <a:r>
              <a:rPr lang="en-US" sz="2000" dirty="0" err="1"/>
              <a:t>Nikolaevich</a:t>
            </a:r>
            <a:r>
              <a:rPr lang="en-US" sz="2000" dirty="0"/>
              <a:t>  </a:t>
            </a:r>
            <a:r>
              <a:rPr lang="en-US" sz="2000" dirty="0" err="1"/>
              <a:t>Zolotukhin</a:t>
            </a:r>
            <a:r>
              <a:rPr lang="en-US" sz="2000" dirty="0"/>
              <a:t>,  was born  on  October ,4 </a:t>
            </a:r>
            <a:r>
              <a:rPr lang="ru-RU" sz="2000" dirty="0" smtClean="0"/>
              <a:t>,</a:t>
            </a:r>
            <a:r>
              <a:rPr lang="en-US" sz="2000" dirty="0" smtClean="0"/>
              <a:t> </a:t>
            </a:r>
            <a:r>
              <a:rPr lang="en-US" sz="2000" dirty="0"/>
              <a:t>1904 in the town of </a:t>
            </a:r>
            <a:r>
              <a:rPr lang="en-US" sz="2000" dirty="0" err="1"/>
              <a:t>Lebedyan</a:t>
            </a:r>
            <a:r>
              <a:rPr lang="en-US" sz="2000" dirty="0"/>
              <a:t> in Lipetsk </a:t>
            </a:r>
            <a:r>
              <a:rPr lang="en-US" sz="2000" dirty="0" smtClean="0"/>
              <a:t>region</a:t>
            </a:r>
            <a:r>
              <a:rPr lang="ru-RU" sz="2000" dirty="0" smtClean="0"/>
              <a:t> </a:t>
            </a:r>
            <a:r>
              <a:rPr lang="en-US" sz="2000" dirty="0" smtClean="0"/>
              <a:t>. </a:t>
            </a:r>
            <a:endParaRPr lang="en-US" sz="2000" dirty="0"/>
          </a:p>
          <a:p>
            <a:pPr algn="l"/>
            <a:r>
              <a:rPr lang="en-US" sz="2000" dirty="0"/>
              <a:t>When the war started in 1941 he became  a volunteer because he wanted to help to our Motherland.</a:t>
            </a:r>
          </a:p>
          <a:p>
            <a:pPr algn="l"/>
            <a:r>
              <a:rPr lang="en-US" sz="2000" dirty="0"/>
              <a:t>He remembered:</a:t>
            </a:r>
          </a:p>
          <a:p>
            <a:pPr algn="l"/>
            <a:r>
              <a:rPr lang="en-US" sz="2000" dirty="0"/>
              <a:t>	</a:t>
            </a:r>
          </a:p>
          <a:p>
            <a:pPr algn="l"/>
            <a:r>
              <a:rPr lang="en-US" sz="2000" dirty="0"/>
              <a:t>“ We lived in poverty but tried to do our best to win the War” </a:t>
            </a:r>
            <a:r>
              <a:rPr lang="en-US" sz="2000" dirty="0" smtClean="0"/>
              <a:t>.</a:t>
            </a:r>
            <a:endParaRPr lang="en-US" sz="2000" dirty="0"/>
          </a:p>
        </p:txBody>
      </p:sp>
      <p:sp>
        <p:nvSpPr>
          <p:cNvPr id="18" name="Заголовок 17"/>
          <p:cNvSpPr>
            <a:spLocks noGrp="1"/>
          </p:cNvSpPr>
          <p:nvPr>
            <p:ph type="title"/>
          </p:nvPr>
        </p:nvSpPr>
        <p:spPr>
          <a:xfrm>
            <a:off x="-1692696" y="6669360"/>
            <a:ext cx="7767021" cy="644729"/>
          </a:xfrm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51946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5911" r="5911"/>
          <a:stretch>
            <a:fillRect/>
          </a:stretch>
        </p:blipFill>
        <p:spPr>
          <a:xfrm>
            <a:off x="1547664" y="188640"/>
            <a:ext cx="5485349" cy="4135735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51920" y="5157192"/>
            <a:ext cx="4592833" cy="1440160"/>
          </a:xfrm>
        </p:spPr>
        <p:txBody>
          <a:bodyPr>
            <a:normAutofit/>
          </a:bodyPr>
          <a:lstStyle/>
          <a:p>
            <a:r>
              <a:rPr lang="en-US" sz="2000" dirty="0"/>
              <a:t>Soon  my Grandfather was wounded in the leg and neck , fortunately, the wounds were not fatal. He  recovered.</a:t>
            </a:r>
            <a:endParaRPr lang="ru-RU" sz="20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18580"/>
          <a:stretch/>
        </p:blipFill>
        <p:spPr bwMode="auto">
          <a:xfrm>
            <a:off x="226799" y="4005064"/>
            <a:ext cx="3429001" cy="223351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4212013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52204" y="6622309"/>
            <a:ext cx="7767021" cy="644729"/>
          </a:xfrm>
        </p:spPr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5911" r="5911"/>
          <a:stretch>
            <a:fillRect/>
          </a:stretch>
        </p:blipFill>
        <p:spPr>
          <a:xfrm rot="5400000">
            <a:off x="271251" y="672965"/>
            <a:ext cx="4566666" cy="359801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55576" y="5013176"/>
            <a:ext cx="7920880" cy="1656184"/>
          </a:xfrm>
        </p:spPr>
        <p:txBody>
          <a:bodyPr numCol="2">
            <a:normAutofit fontScale="92500" lnSpcReduction="10000"/>
          </a:bodyPr>
          <a:lstStyle/>
          <a:p>
            <a:pPr algn="l"/>
            <a:r>
              <a:rPr lang="en-US" sz="2000" dirty="0" err="1" smtClean="0"/>
              <a:t>Andrey</a:t>
            </a:r>
            <a:r>
              <a:rPr lang="en-US" sz="2000" dirty="0" smtClean="0"/>
              <a:t>  </a:t>
            </a:r>
            <a:r>
              <a:rPr lang="en-US" sz="2000" dirty="0" err="1"/>
              <a:t>Nikolaevich</a:t>
            </a:r>
            <a:r>
              <a:rPr lang="en-US" sz="2000" dirty="0"/>
              <a:t>  got  the rank of Lieutenant. He was appointed  </a:t>
            </a:r>
            <a:r>
              <a:rPr lang="en-US" sz="2000" dirty="0" smtClean="0"/>
              <a:t>as</a:t>
            </a:r>
            <a:r>
              <a:rPr lang="ru-RU" sz="2000" dirty="0" smtClean="0"/>
              <a:t>  </a:t>
            </a:r>
            <a:r>
              <a:rPr lang="en-US" sz="2000" dirty="0" smtClean="0"/>
              <a:t> </a:t>
            </a:r>
            <a:r>
              <a:rPr lang="en-US" sz="2000" dirty="0"/>
              <a:t>a commandant of </a:t>
            </a:r>
            <a:r>
              <a:rPr lang="en-US" sz="2000" dirty="0" smtClean="0"/>
              <a:t>the city of Dresden</a:t>
            </a:r>
            <a:r>
              <a:rPr lang="en-US" sz="2000" dirty="0"/>
              <a:t>, he worked there until 1946 and then he came back  to Moscow.</a:t>
            </a:r>
          </a:p>
          <a:p>
            <a:pPr algn="just"/>
            <a:r>
              <a:rPr lang="en-US" sz="2000" dirty="0"/>
              <a:t> He was awarded with   two  ” Red star" orders , an order  of "Patriotic war" and two medals "For victory over Germany" and  "Defense of </a:t>
            </a:r>
            <a:r>
              <a:rPr lang="en-US" sz="2000" dirty="0" smtClean="0"/>
              <a:t>Leningrad. He </a:t>
            </a:r>
            <a:r>
              <a:rPr lang="en-US" sz="2000" dirty="0"/>
              <a:t>died in 1967. </a:t>
            </a:r>
          </a:p>
          <a:p>
            <a:pPr algn="just"/>
            <a:endParaRPr lang="ru-RU" sz="20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427984" y="95360"/>
            <a:ext cx="4608512" cy="46297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9220656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3564904" y="6741368"/>
            <a:ext cx="7767021" cy="644729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436096" y="1052736"/>
            <a:ext cx="3240360" cy="4752528"/>
          </a:xfrm>
        </p:spPr>
        <p:txBody>
          <a:bodyPr numCol="1">
            <a:normAutofit fontScale="92500"/>
          </a:bodyPr>
          <a:lstStyle/>
          <a:p>
            <a:pPr algn="l"/>
            <a:r>
              <a:rPr lang="en-US" sz="2000" dirty="0" smtClean="0"/>
              <a:t>Unfortunately</a:t>
            </a:r>
            <a:r>
              <a:rPr lang="ru-RU" sz="2000" dirty="0" smtClean="0"/>
              <a:t>, </a:t>
            </a:r>
            <a:r>
              <a:rPr lang="en-US" sz="2000" dirty="0" smtClean="0"/>
              <a:t>I </a:t>
            </a:r>
            <a:r>
              <a:rPr lang="en-US" sz="2000" dirty="0"/>
              <a:t>have never seen my </a:t>
            </a:r>
            <a:r>
              <a:rPr lang="en-US" sz="2000" dirty="0" err="1"/>
              <a:t>Grandad</a:t>
            </a:r>
            <a:r>
              <a:rPr lang="en-US" sz="2000" dirty="0"/>
              <a:t> but I have always remembered him</a:t>
            </a:r>
            <a:r>
              <a:rPr lang="en-US" sz="2000" dirty="0" smtClean="0"/>
              <a:t>.</a:t>
            </a:r>
            <a:endParaRPr lang="ru-RU" sz="2000" dirty="0" smtClean="0"/>
          </a:p>
          <a:p>
            <a:r>
              <a:rPr lang="en-US" sz="2000" dirty="0" smtClean="0">
                <a:latin typeface="Algerian" pitchFamily="82" charset="0"/>
              </a:rPr>
              <a:t> </a:t>
            </a:r>
            <a:r>
              <a:rPr lang="en-US" sz="2600" b="1" dirty="0">
                <a:solidFill>
                  <a:srgbClr val="FF0000"/>
                </a:solidFill>
                <a:latin typeface="Algerian" pitchFamily="82" charset="0"/>
              </a:rPr>
              <a:t>I am proud of him and other people who gave their lives for ours.</a:t>
            </a:r>
          </a:p>
          <a:p>
            <a:pPr algn="l"/>
            <a:r>
              <a:rPr lang="en-US" sz="2400" b="1" dirty="0">
                <a:solidFill>
                  <a:srgbClr val="FF0000"/>
                </a:solidFill>
              </a:rPr>
              <a:t>		</a:t>
            </a:r>
          </a:p>
          <a:p>
            <a:r>
              <a:rPr lang="en-US" sz="2800" b="1" dirty="0">
                <a:solidFill>
                  <a:srgbClr val="C00000"/>
                </a:solidFill>
                <a:latin typeface="Algerian" pitchFamily="82" charset="0"/>
              </a:rPr>
              <a:t>Eternal </a:t>
            </a:r>
            <a:r>
              <a:rPr lang="en-US" sz="2800" b="1" dirty="0" smtClean="0">
                <a:solidFill>
                  <a:srgbClr val="C00000"/>
                </a:solidFill>
                <a:latin typeface="Algerian" pitchFamily="82" charset="0"/>
              </a:rPr>
              <a:t>Memory</a:t>
            </a:r>
            <a:endParaRPr lang="ru-RU" sz="2800" b="1" dirty="0" smtClean="0">
              <a:solidFill>
                <a:srgbClr val="C00000"/>
              </a:solidFill>
            </a:endParaRPr>
          </a:p>
          <a:p>
            <a:r>
              <a:rPr lang="en-US" sz="2800" b="1" dirty="0" smtClean="0">
                <a:solidFill>
                  <a:srgbClr val="C00000"/>
                </a:solidFill>
                <a:latin typeface="Algerian" pitchFamily="82" charset="0"/>
              </a:rPr>
              <a:t> </a:t>
            </a:r>
            <a:r>
              <a:rPr lang="en-US" sz="2800" b="1" dirty="0">
                <a:solidFill>
                  <a:srgbClr val="C00000"/>
                </a:solidFill>
                <a:latin typeface="Algerian" pitchFamily="82" charset="0"/>
              </a:rPr>
              <a:t>to all the </a:t>
            </a:r>
            <a:r>
              <a:rPr lang="en-US" sz="2800" b="1" dirty="0" smtClean="0">
                <a:solidFill>
                  <a:srgbClr val="C00000"/>
                </a:solidFill>
                <a:latin typeface="Algerian" pitchFamily="82" charset="0"/>
              </a:rPr>
              <a:t>soldiers</a:t>
            </a:r>
            <a:r>
              <a:rPr lang="ru-RU" sz="2800" b="1" dirty="0" smtClean="0">
                <a:solidFill>
                  <a:srgbClr val="C00000"/>
                </a:solidFill>
              </a:rPr>
              <a:t>!</a:t>
            </a:r>
            <a:endParaRPr lang="en-US" sz="2800" b="1" dirty="0">
              <a:solidFill>
                <a:srgbClr val="C00000"/>
              </a:solidFill>
              <a:latin typeface="Algerian" pitchFamily="82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1704" y="401638"/>
            <a:ext cx="5385792" cy="5385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3373999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вердый переплет">
  <a:themeElements>
    <a:clrScheme name="Твердый переплет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Твердый переплет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Твердый переплет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483</TotalTime>
  <Words>178</Words>
  <Application>Microsoft Office PowerPoint</Application>
  <PresentationFormat>Экран (4:3)</PresentationFormat>
  <Paragraphs>15</Paragraphs>
  <Slides>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Твердый переплет</vt:lpstr>
      <vt:lpstr>Слайд 1</vt:lpstr>
      <vt:lpstr>Слайд 2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 великая битва</dc:title>
  <dc:creator>Арсений</dc:creator>
  <cp:lastModifiedBy>Рагозина</cp:lastModifiedBy>
  <cp:revision>26</cp:revision>
  <dcterms:created xsi:type="dcterms:W3CDTF">2015-04-15T12:12:40Z</dcterms:created>
  <dcterms:modified xsi:type="dcterms:W3CDTF">2015-04-23T09:54:02Z</dcterms:modified>
</cp:coreProperties>
</file>