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04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6DEC3-EAB7-4C83-98A2-96EC3D3B4CCF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D596F-5B99-4DC9-AE7D-828BCD6685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01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D596F-5B99-4DC9-AE7D-828BCD6685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039AFF0-EDCE-4A6D-8AF6-65225AD3A4B0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86AD78C-CF76-40E0-84A4-A03041E181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Город, в </a:t>
            </a:r>
            <a:r>
              <a:rPr lang="ru-RU" dirty="0" smtClean="0"/>
              <a:t>котором я была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Коломна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91c35ff73e64284b7c66bef491320ee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5184576" cy="3892420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68144" y="1052736"/>
            <a:ext cx="2897904" cy="5184576"/>
          </a:xfrm>
          <a:noFill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Один из самых древних городов Подмосковья. Коломна ведёт свое летоисчисление с 1177 года. Город впервые был упомянут в Лаврентьевской летописи в 1177 году, что делает его одним из старейших городов России. Город был заложен после распада Киевской Руси рязанскими князьями для укрепления северной обороны и захвата стратегически важной территории – места впадения </a:t>
            </a:r>
            <a:r>
              <a:rPr lang="ru-RU" dirty="0" err="1" smtClean="0"/>
              <a:t>Москва-реки</a:t>
            </a:r>
            <a:r>
              <a:rPr lang="ru-RU" dirty="0" smtClean="0"/>
              <a:t> в Оку. Коломна не раз переходила из рук в руки: от рязанских князей к московским. Видела и татар, и крымских ханов, и пожары, и эпидемии.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04248" y="1124744"/>
            <a:ext cx="1984248" cy="4680520"/>
          </a:xfrm>
          <a:noFill/>
        </p:spPr>
        <p:txBody>
          <a:bodyPr>
            <a:normAutofit lnSpcReduction="10000"/>
          </a:bodyPr>
          <a:lstStyle/>
          <a:p>
            <a:r>
              <a:rPr lang="ru-RU" dirty="0" smtClean="0"/>
              <a:t>Славная история Коломны окутана легендами и мистикой. Здесь и странный обвал Успенского собора в канун Куликовской битвы, и недолгое царствование Марины Мнишек, и многочисленные мифы о зарытых сокровищах и подземных ходах.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E:\мои документы\Downloads\12435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15" y="1268760"/>
            <a:ext cx="6164523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4725144"/>
            <a:ext cx="8226496" cy="1584176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>Интересная версия о происхождении названия Коломны основана на её местоположении. В этом месте Ока – извилистая, с многочисленными рукавами, «ломаная». Отсюда и название: Ока ломаная – Коломна. По аналогии: Кашира – Ока широкая, Калуга – Ока луговая.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pic>
        <p:nvPicPr>
          <p:cNvPr id="10" name="Содержимое 9" descr="image0021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836712"/>
            <a:ext cx="6264696" cy="36760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0061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221600"/>
            <a:ext cx="5535488" cy="4151616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156176" y="1196752"/>
            <a:ext cx="2609872" cy="4392488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>Современная Коломна – красивый, зелёный, уютный город, с прекрасными благоустроенными жилыми кварталами и бережно сохранённой исторической застройкой – расположена на юго-востоке Московской области в 100 км от Москвы.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04248" y="980728"/>
            <a:ext cx="1984248" cy="4536504"/>
          </a:xfrm>
          <a:noFill/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Ещё в городе Коломна есть музей-фабрика </a:t>
            </a:r>
            <a:r>
              <a:rPr lang="ru-RU" dirty="0" err="1" smtClean="0">
                <a:solidFill>
                  <a:schemeClr val="tx1"/>
                </a:solidFill>
              </a:rPr>
              <a:t>пастелы</a:t>
            </a:r>
            <a:r>
              <a:rPr lang="ru-RU" dirty="0" smtClean="0">
                <a:solidFill>
                  <a:schemeClr val="tx1"/>
                </a:solidFill>
              </a:rPr>
              <a:t>. Музейная фабрика расположилась не где-нибудь, а в одном из подлинных зданий </a:t>
            </a:r>
            <a:r>
              <a:rPr lang="ru-RU" dirty="0" err="1" smtClean="0">
                <a:solidFill>
                  <a:schemeClr val="tx1"/>
                </a:solidFill>
              </a:rPr>
              <a:t>Конфектно-пастильного</a:t>
            </a:r>
            <a:r>
              <a:rPr lang="ru-RU" dirty="0" smtClean="0">
                <a:solidFill>
                  <a:schemeClr val="tx1"/>
                </a:solidFill>
              </a:rPr>
              <a:t> заведения купца </a:t>
            </a:r>
            <a:r>
              <a:rPr lang="ru-RU" dirty="0" err="1" smtClean="0">
                <a:solidFill>
                  <a:schemeClr val="tx1"/>
                </a:solidFill>
              </a:rPr>
              <a:t>Чуприкова</a:t>
            </a:r>
            <a:r>
              <a:rPr lang="ru-RU" dirty="0" smtClean="0">
                <a:solidFill>
                  <a:schemeClr val="tx1"/>
                </a:solidFill>
              </a:rPr>
              <a:t> – главной коломенской фабрики пастилы, основанной в 1852-м и закрытой в 1918 году.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14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48680" y="1059582"/>
            <a:ext cx="6039544" cy="45296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4653136"/>
            <a:ext cx="8352928" cy="1800200"/>
          </a:xfrm>
          <a:noFill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Я была на фабрики пастилы и ещё стреляла из арбалета, а пастила была без хлеба. Мне понравился город Коломна. Там много интересного и загадочного!</a:t>
            </a:r>
          </a:p>
          <a:p>
            <a:pPr>
              <a:lnSpc>
                <a:spcPct val="100000"/>
              </a:lnSpc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image014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404664"/>
            <a:ext cx="6096000" cy="4124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375</TotalTime>
  <Words>209</Words>
  <Application>Microsoft Office PowerPoint</Application>
  <PresentationFormat>Экран (4:3)</PresentationFormat>
  <Paragraphs>13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Коломна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Коломна</dc:title>
  <dc:creator>Суховы</dc:creator>
  <cp:lastModifiedBy>User</cp:lastModifiedBy>
  <cp:revision>39</cp:revision>
  <dcterms:created xsi:type="dcterms:W3CDTF">2015-04-26T10:08:02Z</dcterms:created>
  <dcterms:modified xsi:type="dcterms:W3CDTF">2015-04-30T11:32:35Z</dcterms:modified>
</cp:coreProperties>
</file>