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1" r:id="rId2"/>
    <p:sldId id="272" r:id="rId3"/>
    <p:sldId id="270" r:id="rId4"/>
    <p:sldId id="258" r:id="rId5"/>
    <p:sldId id="269" r:id="rId6"/>
    <p:sldId id="273" r:id="rId7"/>
    <p:sldId id="28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CAE63F-F22E-4E87-83AF-8C174A87F675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3FD52-31B6-438D-A95D-0FF015486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Pcy;&amp;ocy;&amp;zcy;&amp;dcy;&amp;rcy;&amp;acy;&amp;vcy;&amp;icy;&amp;tcy;&amp;softcy; &amp;scy; &amp;Dcy;&amp;ncy;&amp;iecy;&amp;mcy; &amp;Pcy;&amp;ocy;&amp;bcy;&amp;iecy;&amp;dcy;&amp;ycy; &amp;pcy;&amp;ocy; &amp;Scy;&amp;Mcy;&amp;Scy;. - 31 May 2013 - Blog - Gogstud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Валя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Зенкина.14 лет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одержимое 15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038600" cy="4525963"/>
          </a:xfrm>
        </p:spPr>
        <p:txBody>
          <a:bodyPr>
            <a:noAutofit/>
          </a:bodyPr>
          <a:lstStyle/>
          <a:p>
            <a:pPr indent="34290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Фашисты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заставили Валю пробраться в Брестскую крепость, чтобы передать её защитникам требование сдаться в плен. Валя в крепость пробралась, рассказала о зверствах фашистов, объяснила, какие у них орудия и места их расположения и осталась помогать нашим бойцам. Днем она перевязывала раненых, а ночью собирала на поле недавнего боя оружие и перетаскивала в крепость. После эвакуации женщин и детей из осажденной крепости продолжила борьбу в партизанском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отряде.</a:t>
            </a:r>
          </a:p>
          <a:p>
            <a:pPr indent="34290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 отвагу и мужество Валя была награждена орденом Красной Звезды</a:t>
            </a:r>
          </a:p>
          <a:p>
            <a:pPr indent="342900"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Осталась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жива!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Муниципальное бюджетное общеобразовательное учреждение средняя общеобразовательная школа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2014" y="1428736"/>
            <a:ext cx="3714776" cy="464347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1428736"/>
            <a:ext cx="3857652" cy="46434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549150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Pcy;&amp;ocy;&amp;zcy;&amp;dcy;&amp;rcy;&amp;acy;&amp;vcy;&amp;icy;&amp;tcy;&amp;softcy; &amp;scy; &amp;Dcy;&amp;ncy;&amp;iecy;&amp;mcy; &amp;Pcy;&amp;ocy;&amp;bcy;&amp;iecy;&amp;dcy;&amp;ycy; &amp;pcy;&amp;ocy; &amp;Scy;&amp;Mcy;&amp;Scy;. - 31 May 2013 - Blog - Gogstud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76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7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760000"/>
                </a:solidFill>
                <a:latin typeface="Times New Roman" pitchFamily="18" charset="0"/>
                <a:cs typeface="Times New Roman" pitchFamily="18" charset="0"/>
              </a:rPr>
              <a:t>За боевые заслуги более 35 тысяч детей были награждены орденами и медалями: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indent="3429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Сотни детей были награждены медалью «Партизану Великой Отечественной войны». </a:t>
            </a:r>
          </a:p>
          <a:p>
            <a:pPr indent="3429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Свыше 15 000 — медалью «За оборону Ленинграда», </a:t>
            </a:r>
          </a:p>
          <a:p>
            <a:pPr indent="3429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Свыше 20 000 медалью «За оборону Москвы».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27650" name="Picture 2" descr="&amp;Mcy;&amp;iecy;&amp;dcy;&amp;acy;&amp;lcy;&amp;softcy; &quot;&amp;Pcy;&amp;acy;&amp;rcy;&amp;tcy;&amp;icy;&amp;zcy;&amp;acy;&amp;ncy;&amp;ucy; &amp;Ocy;&amp;tcy;&amp;iecy;&amp;chcy;&amp;iecy;&amp;scy;&amp;tcy;&amp;vcy;&amp;iecy;&amp;ncy;&amp;ncy;&amp;ocy;&amp;jcy; &amp;vcy;&amp;ocy;&amp;jcy;&amp;ncy;&amp;ycy;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143116"/>
            <a:ext cx="3571900" cy="3222856"/>
          </a:xfrm>
          <a:prstGeom prst="rect">
            <a:avLst/>
          </a:prstGeom>
          <a:noFill/>
        </p:spPr>
      </p:pic>
      <p:pic>
        <p:nvPicPr>
          <p:cNvPr id="27652" name="Picture 4" descr="&amp;Mcy;&amp;iecy;&amp;dcy;&amp;acy;&amp;lcy;&amp;softcy; &quot;&amp;Zcy;&amp;acy; &amp;ocy;&amp;bcy;&amp;ocy;&amp;rcy;&amp;ocy;&amp;ncy;&amp;ucy; &amp;Lcy;&amp;iecy;&amp;ncy;&amp;icy;&amp;ncy;&amp;gcy;&amp;rcy;&amp;acy;&amp;dcy;&amp;acy;&quot; &quot; 9 &amp;Mcy;&amp;acy;&amp;yacy; .RU - &amp;Dcy;&amp;iecy;&amp;ncy;&amp;softcy; &amp;Pcy;&amp;ocy;&amp;bcy;&amp;iecy;&amp;dcy;&amp;y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143116"/>
            <a:ext cx="4000528" cy="3286148"/>
          </a:xfrm>
          <a:prstGeom prst="rect">
            <a:avLst/>
          </a:prstGeom>
          <a:noFill/>
        </p:spPr>
      </p:pic>
      <p:pic>
        <p:nvPicPr>
          <p:cNvPr id="27654" name="Picture 6" descr="&amp;Mcy;&amp;ucy;&amp;lcy;&amp;yacy;&amp;zhcy;&amp;icy; &amp;Ncy;&amp;acy;&amp;gcy;&amp;rcy;&amp;acy;&amp;dcy; - &amp;Mcy;&amp;ucy;&amp;lcy;&amp;yacy;&amp;zhcy;&amp;icy; &amp;mcy;&amp;iecy;&amp;dcy;&amp;acy;&amp;lcy;&amp;iecy;&amp;jcy; &amp;Scy;&amp;Scy;&amp;Scy;&amp;Rcy; - &amp;Mcy;&amp;iecy;&amp;dcy;&amp;acy;&amp;lcy;&amp;softcy; &amp;Zcy;&amp;acy; &amp;ocy;&amp;bcy;&amp;ocy;&amp;rcy;&amp;ocy;&amp;ncy;&amp;ucy; &amp;Mcy;&amp;ocy;&amp;scy;&amp;kcy;&amp;vcy;&amp;ycy; (&amp;Lcy;&amp;ocy;&amp;tcy;: 32-&amp;mcy;&amp;ucy;&amp;lcy;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1643050"/>
            <a:ext cx="4071966" cy="464347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Pcy;&amp;ocy;&amp;zcy;&amp;dcy;&amp;rcy;&amp;acy;&amp;vcy;&amp;icy;&amp;tcy;&amp;softcy; &amp;scy; &amp;Dcy;&amp;ncy;&amp;iecy;&amp;mcy; &amp;Pcy;&amp;ocy;&amp;bcy;&amp;iecy;&amp;dcy;&amp;ycy; &amp;pcy;&amp;ocy; &amp;Scy;&amp;Mcy;&amp;Scy;. - 31 May 2013 - Blog - Gogstud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Ордена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Ленина были удостоены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2" name="Picture 2" descr="65-&amp;lcy;&amp;iecy;&amp;tcy; &amp;Pcy;&amp;ocy;&amp;bcy;&amp;iecy;&amp;dcy;&amp;ycy; / &amp;Mcy;&amp;iecy;&amp;dcy;&amp;icy;&amp;acy;-&amp;acy;&amp;rcy;&amp;khcy;&amp;icy;&amp;vcy; / &amp;Ncy;&amp;acy;&amp;gcy;&amp;rcy;&amp;acy;&amp;dcy;&amp;ycy; &amp;Vcy;&amp;Ocy;&amp;Vcy; / &amp;Ocy;&amp;rcy;&amp;dcy;&amp;iecy;&amp;ncy;&amp;a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21584" y="2524258"/>
            <a:ext cx="2395892" cy="2568397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/>
          <a:srcRect/>
          <a:stretch/>
        </p:blipFill>
        <p:spPr>
          <a:xfrm>
            <a:off x="1259632" y="1484784"/>
            <a:ext cx="1648822" cy="20789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/>
          <a:srcRect/>
          <a:stretch/>
        </p:blipFill>
        <p:spPr>
          <a:xfrm>
            <a:off x="6084168" y="1484784"/>
            <a:ext cx="1656184" cy="20882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email"/>
          <a:srcRect/>
          <a:stretch/>
        </p:blipFill>
        <p:spPr>
          <a:xfrm>
            <a:off x="6078331" y="4120115"/>
            <a:ext cx="1667859" cy="21320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00427" y="4120115"/>
            <a:ext cx="1708028" cy="21320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43729" y="6252124"/>
            <a:ext cx="2283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Чекалин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67441" y="3630878"/>
            <a:ext cx="1759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Витя Коробков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16975" y="3640162"/>
            <a:ext cx="1806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Толя Шумов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87593" y="6275493"/>
            <a:ext cx="2060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Володя Казначеев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Pcy;&amp;ocy;&amp;zcy;&amp;dcy;&amp;rcy;&amp;acy;&amp;vcy;&amp;icy;&amp;tcy;&amp;softcy; &amp;scy; &amp;Dcy;&amp;ncy;&amp;iecy;&amp;mcy; &amp;Pcy;&amp;ocy;&amp;bcy;&amp;iecy;&amp;dcy;&amp;ycy; &amp;pcy;&amp;ocy; &amp;Scy;&amp;Mcy;&amp;Scy;. - 31 May 2013 - Blog - Gogstud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76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7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Ордена Красного Знамени удостоены: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4294967295"/>
          </p:nvPr>
        </p:nvSpPr>
        <p:spPr>
          <a:xfrm flipH="1" flipV="1">
            <a:off x="-108520" y="6021288"/>
            <a:ext cx="108520" cy="150594"/>
          </a:xfrm>
        </p:spPr>
        <p:txBody>
          <a:bodyPr>
            <a:normAutofit fontScale="25000" lnSpcReduction="20000"/>
          </a:bodyPr>
          <a:lstStyle/>
          <a:p>
            <a:pPr indent="34290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3429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3074" name="Picture 2" descr="&amp;Ocy;&amp;rcy;&amp;dcy;&amp;iecy;&amp;ncy; &amp;Kcy;&amp;rcy;&amp;acy;&amp;scy;&amp;ncy;&amp;ocy;&amp;gcy;&amp;ocy; &amp;Zcy;&amp;ncy;&amp;acy;&amp;mcy;&amp;iecy;&amp;ncy;&amp;i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936" y="2057078"/>
            <a:ext cx="1479897" cy="274384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-3552825" y="2627224"/>
            <a:ext cx="35528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3429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33445" y="1223032"/>
            <a:ext cx="1728192" cy="20538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833444" y="4002760"/>
            <a:ext cx="1728192" cy="20185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12503" y="3492294"/>
            <a:ext cx="1749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Надя Богданова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41458" y="6218884"/>
            <a:ext cx="17170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Володя Дубинин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email"/>
          <a:srcRect/>
          <a:stretch/>
        </p:blipFill>
        <p:spPr>
          <a:xfrm>
            <a:off x="808203" y="1254076"/>
            <a:ext cx="1679599" cy="210291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90579" y="3429000"/>
            <a:ext cx="1902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Аркадий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Каманин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815519" y="3830848"/>
            <a:ext cx="1672283" cy="194806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03462" y="5949126"/>
            <a:ext cx="16852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Кравчук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Костя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Pcy;&amp;ocy;&amp;zcy;&amp;dcy;&amp;rcy;&amp;acy;&amp;vcy;&amp;icy;&amp;tcy;&amp;softcy; &amp;scy; &amp;Dcy;&amp;ncy;&amp;iecy;&amp;mcy; &amp;Pcy;&amp;ocy;&amp;bcy;&amp;iecy;&amp;dcy;&amp;ycy; &amp;pcy;&amp;ocy; &amp;Scy;&amp;Mcy;&amp;Scy;. - 31 May 2013 - Blog - Gogstud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76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7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Ордена </a:t>
            </a:r>
            <a:r>
              <a:rPr lang="ru-RU" sz="3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Отечественной войны 1-й </a:t>
            </a: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степени присвоены: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4294967295"/>
          </p:nvPr>
        </p:nvSpPr>
        <p:spPr>
          <a:xfrm>
            <a:off x="0" y="6021288"/>
            <a:ext cx="107504" cy="10487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&amp;Ocy;&amp;rcy;&amp;dcy;&amp;iecy;&amp;ncy; &amp;Ocy;&amp;tcy;&amp;iecy;&amp;chcy;&amp;iecy;&amp;scy;&amp;tcy;&amp;vcy;&amp;iecy;&amp;ncy;&amp;ncy;&amp;ocy;&amp;jcy; &amp;vcy;&amp;ocy;&amp;jcy;&amp;ncy;&amp;ycy;. &amp;Ucy;&amp;chcy;&amp;rcy;&amp;iecy;&amp;zhcy;&amp;dcy;&amp;iecy;&amp;ncy; &amp;vcy; 1942 &amp;gcy;&amp;ocy;&amp;dcy;&amp;ucy; 1990 &amp;Dcy;&amp;ucy;&amp;rcy;&amp;ocy;&amp;vcy; &amp;Vcy;.&amp;Acy;. - &amp;Rcy;&amp;ucy;&amp;scy;&amp;scy;&amp;kcy;&amp;icy;&amp;iecy; &amp;icy; &amp;scy;&amp;ocy;&amp;vcy;&amp;iecy;&amp;tcy;&amp;scy;&amp;kcy;&amp;icy;&amp;iecy; &amp;bcy;&amp;ocy;&amp;iecy;&amp;vcy;&amp;ycy;&amp;iecy; &amp;ncy;&amp;acy;&amp;gcy;&amp;rcy;&amp;acy;&amp;dcy;&amp;y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97722" y="2097968"/>
            <a:ext cx="1748556" cy="266206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-3379788" y="1987848"/>
            <a:ext cx="4572001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4290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/>
          <a:srcRect/>
          <a:stretch/>
        </p:blipFill>
        <p:spPr>
          <a:xfrm>
            <a:off x="6467047" y="1482210"/>
            <a:ext cx="1656184" cy="21628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69995" y="3657170"/>
            <a:ext cx="13425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Петя Клыпа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232266" y="2172514"/>
            <a:ext cx="1783454" cy="21602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75091" y="4421478"/>
            <a:ext cx="1530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Саша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Ковалёв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98102" y="4026618"/>
            <a:ext cx="1631057" cy="232512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26784" y="6284324"/>
            <a:ext cx="1710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Валерий Волков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Pcy;&amp;ocy;&amp;zcy;&amp;dcy;&amp;rcy;&amp;acy;&amp;vcy;&amp;icy;&amp;tcy;&amp;softcy; &amp;scy; &amp;Dcy;&amp;ncy;&amp;iecy;&amp;mcy; &amp;Pcy;&amp;ocy;&amp;bcy;&amp;iecy;&amp;dcy;&amp;ycy; &amp;pcy;&amp;ocy; &amp;Scy;&amp;Mcy;&amp;Scy;. - 31 May 2013 - Blog - Gogstud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76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7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Пятеро </a:t>
            </a: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юных героев 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были удостоены </a:t>
            </a: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высшего звания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Звания Героя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Советского Союза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4294967295"/>
          </p:nvPr>
        </p:nvSpPr>
        <p:spPr>
          <a:xfrm flipH="1">
            <a:off x="-2556792" y="5013176"/>
            <a:ext cx="2556792" cy="1112987"/>
          </a:xfrm>
        </p:spPr>
        <p:txBody>
          <a:bodyPr>
            <a:normAutofit/>
          </a:bodyPr>
          <a:lstStyle/>
          <a:p>
            <a:pPr indent="34290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6628" name="Picture 4" descr="1919). &amp;Gcy;&amp;iecy;&amp;rcy;&amp;ocy;&amp;jcy; &amp;Scy;&amp;ocy;&amp;vcy;&amp;iecy;&amp;tcy;&amp;scy;&amp;kcy;&amp;ocy;&amp;gcy;&amp;ocy; &amp;Scy;&amp;ocy;&amp;yucy;&amp;zcy;&amp;acy;. &amp;Kcy;. &amp;Tcy;. &amp;Tcy;&amp;ocy;&amp;gcy;&amp;ucy;&amp;zcy;&amp;ocy;&amp;vcy; &amp;lcy;&amp;ucy;&amp;chcy;&amp;shcy;&amp;iecy; &amp;chcy;&amp;iecy;&amp;mcy; &amp;kcy;&amp;tcy;&amp;ocy;-&amp;lcy;…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24783" y="1486763"/>
            <a:ext cx="2211401" cy="2093773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66145" y="1549157"/>
            <a:ext cx="1467696" cy="196864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427126" y="1506611"/>
            <a:ext cx="1681824" cy="21063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27125" y="4165063"/>
            <a:ext cx="1670323" cy="19598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44935" y="4171936"/>
            <a:ext cx="1571096" cy="196387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941121" y="4158925"/>
            <a:ext cx="1517715" cy="198989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08412" y="3649322"/>
            <a:ext cx="15254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Марат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Казей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15565" y="3701978"/>
            <a:ext cx="1650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Зина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Портнова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94535" y="6156198"/>
            <a:ext cx="2051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Чекалин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43131" y="6218651"/>
            <a:ext cx="1638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Лёня Голиков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40441" y="6175726"/>
            <a:ext cx="12796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Валя Котик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Pcy;&amp;ocy;&amp;zcy;&amp;dcy;&amp;rcy;&amp;acy;&amp;vcy;&amp;icy;&amp;tcy;&amp;softcy; &amp;scy; &amp;Dcy;&amp;ncy;&amp;iecy;&amp;mcy; &amp;Pcy;&amp;ocy;&amp;bcy;&amp;iecy;&amp;dcy;&amp;ycy; &amp;pcy;&amp;ocy; &amp;Scy;&amp;Mcy;&amp;Scy;. - 31 May 2013 - Blog - Gogstud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них писали книги…Им посвящали стихи…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342900" algn="just">
              <a:buNone/>
            </a:pPr>
            <a:r>
              <a:rPr lang="ru-RU" dirty="0"/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Книги &quot; Страница 1450"/>
          <p:cNvPicPr>
            <a:picLocks noChangeAspect="1" noChangeArrowheads="1"/>
          </p:cNvPicPr>
          <p:nvPr/>
        </p:nvPicPr>
        <p:blipFill>
          <a:blip r:embed="rId3" cstate="email">
            <a:lum bright="-20000"/>
          </a:blip>
          <a:srcRect/>
          <a:stretch>
            <a:fillRect/>
          </a:stretch>
        </p:blipFill>
        <p:spPr bwMode="auto">
          <a:xfrm>
            <a:off x="882650" y="1250950"/>
            <a:ext cx="1643088" cy="2185307"/>
          </a:xfrm>
          <a:prstGeom prst="rect">
            <a:avLst/>
          </a:prstGeom>
          <a:noFill/>
        </p:spPr>
      </p:pic>
      <p:pic>
        <p:nvPicPr>
          <p:cNvPr id="3076" name="Picture 4" descr="Валя Котик"/>
          <p:cNvPicPr>
            <a:picLocks noChangeAspect="1" noChangeArrowheads="1"/>
          </p:cNvPicPr>
          <p:nvPr/>
        </p:nvPicPr>
        <p:blipFill>
          <a:blip r:embed="rId4" cstate="email">
            <a:lum bright="-30000" contrast="10000"/>
          </a:blip>
          <a:srcRect/>
          <a:stretch>
            <a:fillRect/>
          </a:stretch>
        </p:blipFill>
        <p:spPr bwMode="auto">
          <a:xfrm>
            <a:off x="2660650" y="1250950"/>
            <a:ext cx="1749778" cy="2214578"/>
          </a:xfrm>
          <a:prstGeom prst="rect">
            <a:avLst/>
          </a:prstGeom>
          <a:noFill/>
        </p:spPr>
      </p:pic>
      <p:pic>
        <p:nvPicPr>
          <p:cNvPr id="3078" name="Picture 6" descr="Зина Портнова"/>
          <p:cNvPicPr>
            <a:picLocks noChangeAspect="1" noChangeArrowheads="1"/>
          </p:cNvPicPr>
          <p:nvPr/>
        </p:nvPicPr>
        <p:blipFill>
          <a:blip r:embed="rId5" cstate="email">
            <a:lum bright="-20000"/>
          </a:blip>
          <a:srcRect/>
          <a:stretch>
            <a:fillRect/>
          </a:stretch>
        </p:blipFill>
        <p:spPr bwMode="auto">
          <a:xfrm>
            <a:off x="4527550" y="1250950"/>
            <a:ext cx="1747849" cy="2239950"/>
          </a:xfrm>
          <a:prstGeom prst="rect">
            <a:avLst/>
          </a:prstGeom>
          <a:noFill/>
        </p:spPr>
      </p:pic>
      <p:pic>
        <p:nvPicPr>
          <p:cNvPr id="3082" name="Picture 10" descr="Выменяю или куплю книги - Обмен - Детская барахолка"/>
          <p:cNvPicPr>
            <a:picLocks noChangeAspect="1" noChangeArrowheads="1"/>
          </p:cNvPicPr>
          <p:nvPr/>
        </p:nvPicPr>
        <p:blipFill>
          <a:blip r:embed="rId6" cstate="email">
            <a:lum bright="-20000" contrast="10000"/>
          </a:blip>
          <a:srcRect/>
          <a:stretch>
            <a:fillRect/>
          </a:stretch>
        </p:blipFill>
        <p:spPr bwMode="auto">
          <a:xfrm>
            <a:off x="6438900" y="1250950"/>
            <a:ext cx="1771055" cy="2266950"/>
          </a:xfrm>
          <a:prstGeom prst="rect">
            <a:avLst/>
          </a:prstGeom>
          <a:noFill/>
        </p:spPr>
      </p:pic>
      <p:pic>
        <p:nvPicPr>
          <p:cNvPr id="2" name="Picture 2" descr="Книга &quot;Сын полка&quot; - Валентин Катаев. Купить книгу, читать рецензии ISBN 978-5-488-02522-6 Лабиринт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38900" y="3917950"/>
            <a:ext cx="1783979" cy="2292413"/>
          </a:xfrm>
          <a:prstGeom prst="rect">
            <a:avLst/>
          </a:prstGeom>
          <a:noFill/>
        </p:spPr>
      </p:pic>
      <p:pic>
        <p:nvPicPr>
          <p:cNvPr id="3" name="Picture 4" descr="Просмотр темы - Государство - С Днем Победы Красной Армии и Советского Народа!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82650" y="3873500"/>
            <a:ext cx="1758950" cy="2426138"/>
          </a:xfrm>
          <a:prstGeom prst="rect">
            <a:avLst/>
          </a:prstGeom>
          <a:noFill/>
        </p:spPr>
      </p:pic>
      <p:pic>
        <p:nvPicPr>
          <p:cNvPr id="5" name="Picture 6" descr="Иван - Владимир Богомолов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705100" y="3873500"/>
            <a:ext cx="1778000" cy="2339474"/>
          </a:xfrm>
          <a:prstGeom prst="rect">
            <a:avLst/>
          </a:prstGeom>
          <a:noFill/>
        </p:spPr>
      </p:pic>
      <p:pic>
        <p:nvPicPr>
          <p:cNvPr id="7" name="Picture 8" descr="Member's page markselvis @ EX.UA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616450" y="3917950"/>
            <a:ext cx="1689100" cy="22581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2600081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1191</TotalTime>
  <Words>149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Валя Зенкина.14 лет </vt:lpstr>
      <vt:lpstr> За боевые заслуги более 35 тысяч детей были награждены орденами и медалями: </vt:lpstr>
      <vt:lpstr> Ордена Ленина были удостоены : </vt:lpstr>
      <vt:lpstr>  Ордена Красного Знамени удостоены:  </vt:lpstr>
      <vt:lpstr> Ордена Отечественной войны 1-й степени присвоены: </vt:lpstr>
      <vt:lpstr>  Пятеро юных героев были удостоены высшего звания  Звания Героя Советского Союза:  </vt:lpstr>
      <vt:lpstr> О них писали книги…Им посвящали стихи…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Маленькие солдаты Великой  войны.</dc:title>
  <dc:creator>Natalia Ivanova</dc:creator>
  <cp:lastModifiedBy>1</cp:lastModifiedBy>
  <cp:revision>113</cp:revision>
  <dcterms:created xsi:type="dcterms:W3CDTF">2015-01-05T14:24:31Z</dcterms:created>
  <dcterms:modified xsi:type="dcterms:W3CDTF">2015-04-30T12:45:27Z</dcterms:modified>
</cp:coreProperties>
</file>