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317AC-4D65-482E-A952-DED3E47C44E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81267-5B80-4D96-A6D3-5EA87D98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alend.ru/event/6098/" TargetMode="Externa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FrankRuehl" pitchFamily="34" charset="-79"/>
              </a:rPr>
              <a:t>«Они сражались за Родину…!»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FrankRuehl" pitchFamily="34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57554" y="5500702"/>
            <a:ext cx="5686420" cy="121444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Л.Г. Свинина</a:t>
            </a:r>
          </a:p>
          <a:p>
            <a:pPr algn="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«Из рассказов воспитанников»,</a:t>
            </a:r>
          </a:p>
          <a:p>
            <a:pPr algn="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2015 г.</a:t>
            </a:r>
          </a:p>
          <a:p>
            <a:pPr algn="r"/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img0.liveinternet.ru/images/attach/c/2/74/164/74164780_74063469_b5b2a5e6988fb51c9ebf1ab6bf320f6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500570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357166"/>
            <a:ext cx="3008313" cy="4429156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Ральников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 Владимир  Семёнович</a:t>
            </a: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(1904 г. – декабрь 1941 г.)</a:t>
            </a:r>
            <a:b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Ральников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 Леонид Владимирович</a:t>
            </a: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(награждён Орденом Отечественной войны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степени  - № наградного документа: 89; дата наградного документа: 06.04.1985; № записи: 1519311480)</a:t>
            </a:r>
            <a:b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57166"/>
            <a:ext cx="5143536" cy="6143668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рассказа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Ульяны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Мезенцевой…</a:t>
            </a:r>
          </a:p>
          <a:p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«Мой прапрадедушка, </a:t>
            </a:r>
            <a:r>
              <a:rPr lang="ru-RU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Ральников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Владимир Семёнович, 1904 года рождения, был призван на фронт 28 августа 1941 года. Владимир Семёнович , отслужил 2 месяца (как говорит прабабушка: «при конях»), а на третий написал: «Не пишите мне писем, я пошёл в бой». Потом пришло известие: «Пропал без вести». Семья жила в Удмуртии, Красногорский район, </a:t>
            </a:r>
            <a:r>
              <a:rPr lang="ru-RU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Полунский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сельсовет, д. Малые Чуваши. В «Книге Памяти», на сайте «Мемориал», указано, что </a:t>
            </a:r>
            <a:r>
              <a:rPr lang="ru-RU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Ральников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Владимир Семёнович, 1904 года рождения, рядовой, пропал без вести в декабре 1941 года…</a:t>
            </a:r>
          </a:p>
          <a:p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Мой прадедушка, </a:t>
            </a:r>
            <a:r>
              <a:rPr lang="ru-RU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Ральников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Леонид Владимирович, 1926 года рождения (место рождения: Удмуртская АССР, Красногорский район, д. Малые Чуваши) был призван в ряды Советской Армии в 1942 году. Он, до окончания Великой Отечественной войны, был в рядах Советской Армии рядовым…».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PS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 с сайта «Мемориал» представлены на следующем слайде.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Учрежден орден Отечественной войны I и II степе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14446" cy="11430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57620" y="357167"/>
          <a:ext cx="4857785" cy="4295944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272277"/>
                <a:gridCol w="2390340"/>
                <a:gridCol w="1195168"/>
              </a:tblGrid>
              <a:tr h="27325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Информация из Книги Памяти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972"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187" marR="54187" marT="27093" marB="27093"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187" marR="54187" marT="27093" marB="27093"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54187" marR="54187" marT="27093" marB="27093"/>
                </a:tc>
              </a:tr>
              <a:tr h="419886">
                <a:tc>
                  <a:txBody>
                    <a:bodyPr/>
                    <a:lstStyle/>
                    <a:p>
                      <a:pPr algn="r"/>
                      <a:r>
                        <a:rPr lang="ru-RU" sz="1600"/>
                        <a:t>Фамилия</a:t>
                      </a:r>
                      <a:endParaRPr lang="ru-RU" sz="16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/>
                        <a:t>РАЛЬНИКОВ</a:t>
                      </a:r>
                      <a:endParaRPr lang="ru-RU" sz="16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273259">
                <a:tc>
                  <a:txBody>
                    <a:bodyPr/>
                    <a:lstStyle/>
                    <a:p>
                      <a:pPr algn="r"/>
                      <a:r>
                        <a:rPr lang="ru-RU" sz="1600"/>
                        <a:t>Имя</a:t>
                      </a:r>
                      <a:endParaRPr lang="ru-RU" sz="16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/>
                        <a:t>Владимир</a:t>
                      </a:r>
                      <a:endParaRPr lang="ru-RU" sz="16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419886">
                <a:tc>
                  <a:txBody>
                    <a:bodyPr/>
                    <a:lstStyle/>
                    <a:p>
                      <a:pPr algn="r"/>
                      <a:r>
                        <a:rPr lang="ru-RU" sz="1600"/>
                        <a:t>Отчество</a:t>
                      </a:r>
                      <a:endParaRPr lang="ru-RU" sz="16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/>
                        <a:t>Семенович</a:t>
                      </a:r>
                      <a:endParaRPr lang="ru-RU" sz="16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790721">
                <a:tc>
                  <a:txBody>
                    <a:bodyPr/>
                    <a:lstStyle/>
                    <a:p>
                      <a:pPr algn="r"/>
                      <a:r>
                        <a:rPr lang="ru-RU" sz="1600" dirty="0"/>
                        <a:t>Дата рождения/Возраст</a:t>
                      </a:r>
                      <a:endParaRPr lang="ru-RU" sz="16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/>
                        <a:t>__.__.1904</a:t>
                      </a:r>
                      <a:endParaRPr lang="ru-RU" sz="16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605303">
                <a:tc>
                  <a:txBody>
                    <a:bodyPr/>
                    <a:lstStyle/>
                    <a:p>
                      <a:pPr algn="r"/>
                      <a:r>
                        <a:rPr lang="ru-RU" sz="1600"/>
                        <a:t>Дата выбытия</a:t>
                      </a:r>
                      <a:endParaRPr lang="ru-RU" sz="1600" b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__.12.1941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 dirty="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1161554">
                <a:tc>
                  <a:txBody>
                    <a:bodyPr/>
                    <a:lstStyle/>
                    <a:p>
                      <a:pPr algn="r"/>
                      <a:r>
                        <a:rPr lang="ru-RU" sz="1600" dirty="0"/>
                        <a:t>Название источника информации</a:t>
                      </a:r>
                      <a:endParaRPr lang="ru-RU" sz="16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Книга памяти. Удмуртская республика. Том 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54187" marR="54187" marT="27093" marB="27093"/>
                </a:tc>
              </a:tr>
            </a:tbl>
          </a:graphicData>
        </a:graphic>
      </p:graphicFrame>
      <p:pic>
        <p:nvPicPr>
          <p:cNvPr id="3" name="Рисунок 2" descr="fullimage.png"/>
          <p:cNvPicPr>
            <a:picLocks noChangeAspect="1"/>
          </p:cNvPicPr>
          <p:nvPr/>
        </p:nvPicPr>
        <p:blipFill>
          <a:blip r:embed="rId3"/>
          <a:srcRect l="47723" t="68750" r="4176" b="27777"/>
          <a:stretch>
            <a:fillRect/>
          </a:stretch>
        </p:blipFill>
        <p:spPr>
          <a:xfrm>
            <a:off x="428596" y="4786322"/>
            <a:ext cx="5643602" cy="164307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4" name="Рисунок 3" descr="memorial-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57166"/>
            <a:ext cx="3429024" cy="13573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643051"/>
            <a:ext cx="342902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Орденом Отечественной войны награждались лица рядового и начальствующего состава Красной Армии, Военно-Морского Флота, войск НКВД и партизанских отрядов, проявившие в боях за Родину храбрость, стойкость и мужество, а также военнослужащие, которые своими действиями способствовали успеху боевых операций советских войск. Особо оговаривалось право на этот орден гражданских лиц, награждавшихся за вклад в победу над врагом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http://www.calend.ru/event/6098/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357166"/>
            <a:ext cx="2643206" cy="10001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C00000"/>
                </a:solidFill>
                <a:latin typeface="Georgia" pitchFamily="18" charset="0"/>
                <a:ea typeface="Ebrima" pitchFamily="2" charset="0"/>
                <a:cs typeface="Ebrima" pitchFamily="2" charset="0"/>
              </a:rPr>
              <a:t>Зайцев Иван  Андреевич</a:t>
            </a:r>
            <a:r>
              <a:rPr lang="ru-RU" sz="3200" dirty="0" smtClean="0">
                <a:latin typeface="Georgia" pitchFamily="18" charset="0"/>
                <a:ea typeface="Ebrima" pitchFamily="2" charset="0"/>
                <a:cs typeface="Ebrima" pitchFamily="2" charset="0"/>
              </a:rPr>
              <a:t/>
            </a:r>
            <a:br>
              <a:rPr lang="ru-RU" sz="3200" dirty="0" smtClean="0">
                <a:latin typeface="Georgia" pitchFamily="18" charset="0"/>
                <a:ea typeface="Ebrima" pitchFamily="2" charset="0"/>
                <a:cs typeface="Ebrima" pitchFamily="2" charset="0"/>
              </a:rPr>
            </a:br>
            <a:r>
              <a:rPr lang="ru-RU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Ebrima" pitchFamily="2" charset="0"/>
                <a:cs typeface="Times New Roman" pitchFamily="18" charset="0"/>
              </a:rPr>
              <a:t>(13.02.1910 – 27.10.1980)</a:t>
            </a:r>
            <a:endParaRPr lang="ru-RU" b="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Ebrima" pitchFamily="2" charset="0"/>
              <a:cs typeface="Times New Roman" pitchFamily="18" charset="0"/>
            </a:endParaRPr>
          </a:p>
        </p:txBody>
      </p:sp>
      <p:pic>
        <p:nvPicPr>
          <p:cNvPr id="5" name="Содержимое 4" descr="IMG_20150422_1841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43636" y="1428736"/>
            <a:ext cx="2643206" cy="3357586"/>
          </a:xfr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57166"/>
            <a:ext cx="5572164" cy="607223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рассказа родителей Миши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Цибульскас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Прадедушка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Миши </a:t>
            </a:r>
            <a:r>
              <a:rPr lang="ru-RU" sz="18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Цибульскаса</a:t>
            </a:r>
            <a:r>
              <a:rPr lang="ru-RU" sz="1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 Андреевич Зайцев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участвовал в Великой Отечественной войне с 1941 по 1945 г. (был призван на фронт в 1941 г. в г. Грозный). Закончил войну в звании старшего лейтенанта. Был полковым разведчиком. </a:t>
            </a:r>
            <a:r>
              <a:rPr lang="ru-RU" sz="18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Награждён: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орденом «Красной звезды», орденом «Отечественной войны», медалью «За взятие Кенигсберга»…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Прадедушка был смелым, решительным, хитрым и осторожным. Не бросал в беде своих товарищей, и они, тоже его всегда выручали. Иван Андреевич умел метко стрелять… 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 войну вспоминать очень не любил потому, что это тяжёлые воспоминания. Погибло очень много его друзей, а он остался жить…»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PS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сожалению, на сайтах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«Мемориал»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«Подвиг народа»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не нашли информацию об Иване Андреевиче Зайцеве, самое главное – память о нём хранит его семья!!!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357166"/>
            <a:ext cx="3008313" cy="1285884"/>
          </a:xfrm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Georgia" pitchFamily="18" charset="0"/>
              </a:rPr>
              <a:t>Коковин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 Степан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Васильевич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(1924 – 1983)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5186370" cy="607223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рассказа Матвея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Чернышова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«Великая Отечественная война началась 22 июня 1941 года. Мой прадедушка, Степан Васильевич </a:t>
            </a:r>
            <a:r>
              <a:rPr lang="ru-RU" sz="1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Коковин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это время только закончил школу, ему было 17 лет. Он был комсомольцем и сразу хотел пойти на фронт воевать с фашистами. В военкомате ему велели - подождать ещё год. Через год мой прадедушка уже был воином-зенитчиком и защищал город Киев от немецких самолётов. Самолёты прилетали бомбить город каждый день, много раз, и все зенитчики очень смело встречали их огнём и подбивали. Прадедушка Степан тоже был очень смелым, его наградили медалью «За оборону Киева»… После войны прадедушка Степан работал в школе учителем. К сожалению, сейчас его уже нет, о нём мне рассказала моя бабушка, и теперь мне хочется быть таким же, как прадед Степан – смелым и отважным. Похоронен мой прадедушка в городе Сухой Лог.».</a:t>
            </a:r>
            <a:endParaRPr lang="ru-RU" sz="1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Medal-Kij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1857364"/>
            <a:ext cx="1428750" cy="263842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2052" name="Picture 4" descr="Defkiev ri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857364"/>
            <a:ext cx="928694" cy="35719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40" y="357166"/>
            <a:ext cx="2071702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  <a:t>Фомин Василий Иванович</a:t>
            </a:r>
            <a:b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и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  <a:t>Фомин Борис </a:t>
            </a: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  <a:t>Васильевич</a:t>
            </a:r>
            <a:b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(1922 – 1942)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50422_18413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768" y="2643182"/>
            <a:ext cx="1285884" cy="1643074"/>
          </a:xfr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6286544" cy="607223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рассказа Милославы Корниловой…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«Мой прадедушка, Константин Васильевич Фомин, очень часто достаёт из альбома старые фотографии. Это единственные фотографии его папы – Василия Ивановича Фомина и старшего брата – Бориса Васильевича Фомина, которые ушли на фронт и не вернулись. Они геройски погибли в сражении, защищая Родину…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архиве дедушке выдали документ с информацией о том, что: </a:t>
            </a:r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«Рядовой Фомин Борис Васильевич, и рядовой Фомин Василий Иванович  в бою за Социалистическую Родину, верные воинской присяге, проявив геройство и мужество, погибли 23 августа 1942 года»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.».</a:t>
            </a:r>
            <a:endParaRPr lang="ru-RU" sz="1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PS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3929066"/>
          <a:ext cx="5286412" cy="478648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321603"/>
                <a:gridCol w="2643206"/>
                <a:gridCol w="1321603"/>
              </a:tblGrid>
              <a:tr h="219004"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Название книги</a:t>
                      </a:r>
                      <a:endParaRPr lang="ru-RU" sz="1200" b="0" dirty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Память. Республика Мордовия. Том 5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pPr algn="r"/>
                      <a:endParaRPr lang="ru-RU" sz="1100">
                        <a:latin typeface="Trebuchet MS"/>
                      </a:endParaRPr>
                    </a:p>
                  </a:txBody>
                  <a:tcPr marL="84667" marR="84667" marT="28222" marB="28222" anchor="ctr"/>
                </a:tc>
              </a:tr>
              <a:tr h="21900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Страница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667" marR="84667" marT="28222" marB="28222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Страница 316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933" marR="16933" marT="16933" marB="16933"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54187" marR="54187" marT="27093" marB="27093"/>
                </a:tc>
              </a:tr>
            </a:tbl>
          </a:graphicData>
        </a:graphic>
      </p:graphicFrame>
      <p:pic>
        <p:nvPicPr>
          <p:cNvPr id="7" name="Рисунок 6" descr="fullimage.png"/>
          <p:cNvPicPr>
            <a:picLocks noChangeAspect="1"/>
          </p:cNvPicPr>
          <p:nvPr/>
        </p:nvPicPr>
        <p:blipFill>
          <a:blip r:embed="rId4"/>
          <a:srcRect l="51316" t="36458" b="55209"/>
          <a:stretch>
            <a:fillRect/>
          </a:stretch>
        </p:blipFill>
        <p:spPr>
          <a:xfrm>
            <a:off x="500034" y="4500570"/>
            <a:ext cx="5500726" cy="171451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7"/>
          <a:ext cx="8358246" cy="431917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89562"/>
                <a:gridCol w="4179122"/>
                <a:gridCol w="2089562"/>
              </a:tblGrid>
              <a:tr h="211474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Информация из документов, уточняющих потери</a:t>
                      </a:r>
                    </a:p>
                  </a:txBody>
                  <a:tcPr marL="68157" marR="68157" marT="22719" marB="22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790"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21" marR="43621" marT="21810" marB="21810"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21" marR="43621" marT="21810" marB="21810"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43621" marR="43621" marT="21810" marB="21810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Фомин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Имя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Борис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Отчество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Васильевич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Дата рождения/Возраст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__.__.1922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Место рождения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Мордовская АССР, Ичалковский р-н, д. Степановка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 dirty="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364027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Дата и место призыва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04.12.1941 Ичалковский РВК, Мордовская АССР, Ичалковский р-н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Последнее место службы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ППС 67784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Причина выбытия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пропал без вести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211474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Дата выбытия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__.11.1942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38086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Название источника информации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ЦАМО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38086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Номер фонда источника информации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38086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Номер описи источника информации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18004</a:t>
                      </a:r>
                      <a:endParaRPr lang="ru-RU" sz="12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pPr algn="r"/>
                      <a:endParaRPr lang="ru-RU" sz="900">
                        <a:latin typeface="Trebuchet MS"/>
                      </a:endParaRPr>
                    </a:p>
                  </a:txBody>
                  <a:tcPr marL="68157" marR="68157" marT="22719" marB="22719" anchor="ctr"/>
                </a:tc>
              </a:tr>
              <a:tr h="380862">
                <a:tc>
                  <a:txBody>
                    <a:bodyPr/>
                    <a:lstStyle/>
                    <a:p>
                      <a:pPr algn="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Номер дела источника информации</a:t>
                      </a:r>
                      <a:endParaRPr lang="ru-RU" sz="1200" b="0">
                        <a:solidFill>
                          <a:srgbClr val="FF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157" marR="68157" marT="22719" marB="2271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632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631" marR="13631" marT="13631" marB="13631" anchor="ctr"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43621" marR="43621" marT="21810" marB="21810"/>
                </a:tc>
              </a:tr>
            </a:tbl>
          </a:graphicData>
        </a:graphic>
      </p:graphicFrame>
      <p:pic>
        <p:nvPicPr>
          <p:cNvPr id="4" name="Рисунок 3" descr="fullimage.jpg"/>
          <p:cNvPicPr>
            <a:picLocks noChangeAspect="1"/>
          </p:cNvPicPr>
          <p:nvPr/>
        </p:nvPicPr>
        <p:blipFill>
          <a:blip r:embed="rId3"/>
          <a:srcRect l="1603" t="63312" r="6250" b="32250"/>
          <a:stretch>
            <a:fillRect/>
          </a:stretch>
        </p:blipFill>
        <p:spPr>
          <a:xfrm>
            <a:off x="428596" y="4786322"/>
            <a:ext cx="8358246" cy="78581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42860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Погибшим –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Быть бессменно на посту,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Им жить в названьях улиц и в былинах.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Их подвигов святую красоту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Отобразят художники в картинах.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Живым –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Героев чтить, не забывать,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Их имена хранить в бессмертных списках,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Об их отваге всем напоминать</a:t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И класть цветы к подножьям обелисков!</a:t>
            </a:r>
            <a:endParaRPr lang="ru-RU" sz="20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28604"/>
            <a:ext cx="2705104" cy="314327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801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«Они сражались за Родину…!»</vt:lpstr>
      <vt:lpstr>Ральников Владимир  Семёнович (1904 г. – декабрь 1941 г.) и Ральников Леонид Владимирович (награждён Орденом Отечественной войны II степени  - № наградного документа: 89; дата наградного документа: 06.04.1985; № записи: 1519311480)     </vt:lpstr>
      <vt:lpstr>Слайд 3</vt:lpstr>
      <vt:lpstr>Зайцев Иван  Андреевич (13.02.1910 – 27.10.1980)</vt:lpstr>
      <vt:lpstr>Коковин Степан Васильевич (1924 – 1983) </vt:lpstr>
      <vt:lpstr>Фомин Василий Иванович и Фомин Борис Васильевич (1922 – 1942)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«Они сражались за Родину…!»</dc:title>
  <dc:creator>Люба</dc:creator>
  <cp:lastModifiedBy>Люба</cp:lastModifiedBy>
  <cp:revision>36</cp:revision>
  <dcterms:created xsi:type="dcterms:W3CDTF">2015-04-22T12:18:58Z</dcterms:created>
  <dcterms:modified xsi:type="dcterms:W3CDTF">2015-04-30T13:17:32Z</dcterms:modified>
</cp:coreProperties>
</file>