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6" d="100"/>
          <a:sy n="66" d="100"/>
        </p:scale>
        <p:origin x="-14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96BBC-9D4B-43B5-8495-ED2B5ED9EA6E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BAC2E-6B82-45AF-A3DE-5DCCBE00E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77ABC-7E86-4C76-AC86-0A5181681456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E5B5D-EF9D-44CD-998D-59FC3E0A5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5909B-E7AF-4C88-9EAC-02C2CAC45917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9EA21-08AF-442B-BB25-A33953714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87924-6AE5-4EB2-8907-31F7578B7417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45298-2955-4F7C-BD4C-E1A739904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51F8D-9762-4B58-B6CE-875B1B7E0993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3D28A-EB96-43A6-A16D-5959E0CDC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FB51B-7D24-4685-91B4-2919A3788BEC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6E05D-B24D-43CF-97B9-775AB64CD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ECE1E-08E6-4266-8D0A-941E286D7461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8DDCF-A496-465C-9228-D5178B089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7C196-CDEB-4B81-8907-A5FEFF5E7E2D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79BBC-A69F-4582-96B3-0476F8257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49B70-FC72-4030-B8A8-A921268813D3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57396-3205-403A-8C87-409BD5E0D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9557E-DFD1-45F8-B215-B0E488CF9AC8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8CDD9-D9BF-49E8-A212-9BF3FB5B77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16E5A-8C1E-4FF8-B934-E94707B78F46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B235F-8812-4349-A739-A4C165CB6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A770B1-C83A-4F08-B36C-2A56FEFCC307}" type="datetimeFigureOut">
              <a:rPr lang="ru-RU"/>
              <a:pPr>
                <a:defRPr/>
              </a:pPr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BE1E00-11E7-4048-850E-7FD742B7B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14282" y="1643050"/>
            <a:ext cx="8715436" cy="211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Реферат-презентация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i="1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н</a:t>
            </a:r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а тему</a:t>
            </a:r>
            <a:r>
              <a:rPr lang="en-US" sz="3200" b="1" i="1" dirty="0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«Полупроводники.</a:t>
            </a:r>
            <a:b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Полупроводниковые приборы»</a:t>
            </a: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3714744" y="4572008"/>
            <a:ext cx="457203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Подготовила:  ученица 10«б» класса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Джамангулова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Виктория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Руководитель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учитель физики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Арбузов в.Н.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428604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«Лицей №1 им. А.П. Гужвина» г. Камызяк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1934" y="6215082"/>
            <a:ext cx="882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2015 г.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3" descr="IMG_20150310_0012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9144000" cy="648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" descr="IMG_20150310_0013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983"/>
            <a:ext cx="9144000" cy="657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3" descr="IMG_20150310_0014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6050"/>
            <a:ext cx="914400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IMG_20150310_0015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 descr="IMG_20150310_0016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2088"/>
            <a:ext cx="9144000" cy="647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 descr="IMG_20150310_0017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91440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3" descr="IMG_20150310_0018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0813"/>
            <a:ext cx="91440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3" descr="IMG_20150310_0019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8438"/>
            <a:ext cx="9144000" cy="646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0034" y="571480"/>
            <a:ext cx="842968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/>
              <a:t> </a:t>
            </a:r>
            <a:r>
              <a:rPr lang="ru-RU" sz="3000" b="1" dirty="0" smtClean="0"/>
              <a:t>  </a:t>
            </a:r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</a:rPr>
              <a:t>Цели</a:t>
            </a:r>
            <a:r>
              <a:rPr lang="en-US" sz="3000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sz="3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30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</a:rPr>
              <a:t>Углубленно изучить физические процессы, происходящие в полупроводниках под воздействием внешних ионизаторов.</a:t>
            </a:r>
          </a:p>
          <a:p>
            <a:pPr marL="342900" indent="-342900">
              <a:buAutoNum type="arabicPeriod"/>
            </a:pP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</a:rPr>
              <a:t>Уяснить отличительные особенности собственной и </a:t>
            </a:r>
            <a:r>
              <a:rPr lang="ru-RU" sz="3000" dirty="0" err="1" smtClean="0">
                <a:solidFill>
                  <a:schemeClr val="tx2">
                    <a:lumMod val="50000"/>
                  </a:schemeClr>
                </a:solidFill>
              </a:rPr>
              <a:t>примесной</a:t>
            </a: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</a:rPr>
              <a:t> проводимости полупроводников.</a:t>
            </a:r>
          </a:p>
          <a:p>
            <a:pPr marL="342900" indent="-342900">
              <a:buAutoNum type="arabicPeriod"/>
            </a:pP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</a:rPr>
              <a:t>Показать практическое применение полупроводников в электронных устройствах.</a:t>
            </a:r>
            <a:endParaRPr lang="ru-RU" sz="3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4" descr="IMG_20150310_0005_NEW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500063"/>
            <a:ext cx="9144000" cy="64627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3" descr="IMG_20150310_0006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3200"/>
            <a:ext cx="9144000" cy="645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" descr="IMG_20150310_0007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9700"/>
            <a:ext cx="9144000" cy="657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 descr="IMG_20150310_0008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9700"/>
            <a:ext cx="9144000" cy="657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" descr="IMG_20150310_0009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50"/>
            <a:ext cx="9144000" cy="651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" descr="IMG_20150310_0010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3200"/>
            <a:ext cx="9144000" cy="645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" descr="IMG_20150310_0011_NEW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6050"/>
            <a:ext cx="9144000" cy="656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74</Words>
  <Application>Microsoft Office PowerPoint</Application>
  <PresentationFormat>Экран (4:3)</PresentationFormat>
  <Paragraphs>14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Лицей1</cp:lastModifiedBy>
  <cp:revision>6</cp:revision>
  <dcterms:created xsi:type="dcterms:W3CDTF">2015-03-10T16:32:59Z</dcterms:created>
  <dcterms:modified xsi:type="dcterms:W3CDTF">2015-04-30T08:41:23Z</dcterms:modified>
</cp:coreProperties>
</file>