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305" r:id="rId2"/>
    <p:sldId id="306" r:id="rId3"/>
    <p:sldId id="307" r:id="rId4"/>
    <p:sldId id="267" r:id="rId5"/>
    <p:sldId id="308" r:id="rId6"/>
    <p:sldId id="309" r:id="rId7"/>
    <p:sldId id="31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useTimings="0">
    <p:browse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03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795EC-402B-4813-99D9-41C2E5531C9F}" type="datetimeFigureOut">
              <a:rPr lang="ru-RU" smtClean="0"/>
              <a:t>30.04.2015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7A44E3-E603-4503-9202-1AB6233B8F85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push dir="u"/>
      </p:transition>
    </mc:Choice>
    <mc:Fallback>
      <p:transition spd="slow">
        <p:push dir="u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795EC-402B-4813-99D9-41C2E5531C9F}" type="datetimeFigureOut">
              <a:rPr lang="ru-RU" smtClean="0"/>
              <a:t>30.04.2015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44E3-E603-4503-9202-1AB6233B8F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push dir="u"/>
      </p:transition>
    </mc:Choice>
    <mc:Fallback>
      <p:transition spd="slow">
        <p:push dir="u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795EC-402B-4813-99D9-41C2E5531C9F}" type="datetimeFigureOut">
              <a:rPr lang="ru-RU" smtClean="0"/>
              <a:t>30.04.2015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44E3-E603-4503-9202-1AB6233B8F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push dir="u"/>
      </p:transition>
    </mc:Choice>
    <mc:Fallback>
      <p:transition spd="slow">
        <p:push dir="u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795EC-402B-4813-99D9-41C2E5531C9F}" type="datetimeFigureOut">
              <a:rPr lang="ru-RU" smtClean="0"/>
              <a:t>30.04.2015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7A44E3-E603-4503-9202-1AB6233B8F85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push dir="u"/>
      </p:transition>
    </mc:Choice>
    <mc:Fallback>
      <p:transition spd="slow">
        <p:push dir="u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795EC-402B-4813-99D9-41C2E5531C9F}" type="datetimeFigureOut">
              <a:rPr lang="ru-RU" smtClean="0"/>
              <a:t>30.04.2015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7A44E3-E603-4503-9202-1AB6233B8F85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push dir="u"/>
      </p:transition>
    </mc:Choice>
    <mc:Fallback>
      <p:transition spd="slow">
        <p:push dir="u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795EC-402B-4813-99D9-41C2E5531C9F}" type="datetimeFigureOut">
              <a:rPr lang="ru-RU" smtClean="0"/>
              <a:t>30.04.2015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7A44E3-E603-4503-9202-1AB6233B8F8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push dir="u"/>
      </p:transition>
    </mc:Choice>
    <mc:Fallback>
      <p:transition spd="slow">
        <p:push dir="u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795EC-402B-4813-99D9-41C2E5531C9F}" type="datetimeFigureOut">
              <a:rPr lang="ru-RU" smtClean="0"/>
              <a:t>30.04.2015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7A44E3-E603-4503-9202-1AB6233B8F85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push dir="u"/>
      </p:transition>
    </mc:Choice>
    <mc:Fallback>
      <p:transition spd="slow">
        <p:push dir="u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795EC-402B-4813-99D9-41C2E5531C9F}" type="datetimeFigureOut">
              <a:rPr lang="ru-RU" smtClean="0"/>
              <a:t>30.04.2015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7A44E3-E603-4503-9202-1AB6233B8F8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push dir="u"/>
      </p:transition>
    </mc:Choice>
    <mc:Fallback>
      <p:transition spd="slow">
        <p:push dir="u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795EC-402B-4813-99D9-41C2E5531C9F}" type="datetimeFigureOut">
              <a:rPr lang="ru-RU" smtClean="0"/>
              <a:t>30.04.2015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7A44E3-E603-4503-9202-1AB6233B8F85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push dir="u"/>
      </p:transition>
    </mc:Choice>
    <mc:Fallback>
      <p:transition spd="slow">
        <p:push dir="u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795EC-402B-4813-99D9-41C2E5531C9F}" type="datetimeFigureOut">
              <a:rPr lang="ru-RU" smtClean="0"/>
              <a:t>30.04.2015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7A44E3-E603-4503-9202-1AB6233B8F85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push dir="u"/>
      </p:transition>
    </mc:Choice>
    <mc:Fallback>
      <p:transition spd="slow">
        <p:push dir="u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795EC-402B-4813-99D9-41C2E5531C9F}" type="datetimeFigureOut">
              <a:rPr lang="ru-RU" smtClean="0"/>
              <a:t>30.04.2015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7A44E3-E603-4503-9202-1AB6233B8F85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push dir="u"/>
      </p:transition>
    </mc:Choice>
    <mc:Fallback>
      <p:transition spd="slow">
        <p:push dir="u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7D7795EC-402B-4813-99D9-41C2E5531C9F}" type="datetimeFigureOut">
              <a:rPr lang="ru-RU" smtClean="0"/>
              <a:t>30.04.2015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CF7A44E3-E603-4503-9202-1AB6233B8F85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>
    <mc:Choice xmlns:p14="http://schemas.microsoft.com/office/powerpoint/2010/main" Requires="p14">
      <p:transition spd="slow" p14:dur="2000">
        <p:push dir="u"/>
      </p:transition>
    </mc:Choice>
    <mc:Fallback>
      <p:transition spd="slow">
        <p:push dir="u"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672100"/>
            <a:ext cx="3722752" cy="914400"/>
          </a:xfrm>
        </p:spPr>
        <p:txBody>
          <a:bodyPr/>
          <a:lstStyle/>
          <a:p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До войны все люди жили мирно, дружно, как мы с вами. Никто и не думал, что на нашу страну нападет враг. Далекое июньское утро 1941 года было спокойным.</a:t>
            </a:r>
            <a:b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12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93" b="10393"/>
          <a:stretch>
            <a:fillRect/>
          </a:stretch>
        </p:blipFill>
        <p:spPr>
          <a:xfrm>
            <a:off x="683568" y="3212976"/>
            <a:ext cx="2808311" cy="2134389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70" r="6170"/>
          <a:stretch>
            <a:fillRect/>
          </a:stretch>
        </p:blipFill>
        <p:spPr>
          <a:xfrm>
            <a:off x="5469448" y="3429000"/>
            <a:ext cx="3031760" cy="2304256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7" name="Текст 3"/>
          <p:cNvSpPr txBox="1">
            <a:spLocks/>
          </p:cNvSpPr>
          <p:nvPr/>
        </p:nvSpPr>
        <p:spPr>
          <a:xfrm>
            <a:off x="5005108" y="5805264"/>
            <a:ext cx="3960440" cy="648072"/>
          </a:xfrm>
          <a:prstGeom prst="rect">
            <a:avLst/>
          </a:prstGeom>
        </p:spPr>
        <p:txBody>
          <a:bodyPr>
            <a:norm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Но внезапно мирную жизнь нарушили взрывы снарядов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Объект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260648"/>
            <a:ext cx="3675825" cy="2099959"/>
          </a:xfrm>
          <a:prstGeom prst="rect">
            <a:avLst/>
          </a:prstGeom>
        </p:spPr>
      </p:pic>
      <p:sp>
        <p:nvSpPr>
          <p:cNvPr id="9" name="Заголовок 2"/>
          <p:cNvSpPr txBox="1">
            <a:spLocks/>
          </p:cNvSpPr>
          <p:nvPr/>
        </p:nvSpPr>
        <p:spPr>
          <a:xfrm>
            <a:off x="1475656" y="2492896"/>
            <a:ext cx="5887616" cy="77038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5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5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5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«Страницы Великой победы»</a:t>
            </a:r>
            <a:br>
              <a:rPr lang="ru-RU" sz="1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1716412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3650744" cy="914400"/>
          </a:xfrm>
        </p:spPr>
        <p:txBody>
          <a:bodyPr/>
          <a:lstStyle/>
          <a:p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Это немецкие захватчики напали на нашу страну, началась Великая Отечественная война. </a:t>
            </a:r>
            <a:b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1600" dirty="0"/>
          </a:p>
        </p:txBody>
      </p:sp>
      <p:pic>
        <p:nvPicPr>
          <p:cNvPr id="5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908720"/>
            <a:ext cx="4340634" cy="3081849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68" r="8868"/>
          <a:stretch>
            <a:fillRect/>
          </a:stretch>
        </p:blipFill>
        <p:spPr>
          <a:xfrm>
            <a:off x="4932040" y="980728"/>
            <a:ext cx="4065809" cy="3090140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7" name="Текст 3"/>
          <p:cNvSpPr txBox="1">
            <a:spLocks/>
          </p:cNvSpPr>
          <p:nvPr/>
        </p:nvSpPr>
        <p:spPr>
          <a:xfrm>
            <a:off x="4788024" y="4797152"/>
            <a:ext cx="3600400" cy="504056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Наши солдаты пошли защищать Родину.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05052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3290704" cy="712440"/>
          </a:xfrm>
        </p:spPr>
        <p:txBody>
          <a:bodyPr/>
          <a:lstStyle/>
          <a:p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Враг разрушал целые города</a:t>
            </a:r>
            <a:b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1600" dirty="0"/>
          </a:p>
        </p:txBody>
      </p:sp>
      <p:pic>
        <p:nvPicPr>
          <p:cNvPr id="5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14" b="12714"/>
          <a:stretch>
            <a:fillRect/>
          </a:stretch>
        </p:blipFill>
        <p:spPr>
          <a:xfrm>
            <a:off x="539553" y="1129376"/>
            <a:ext cx="4078486" cy="3099737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6" name="Объект 3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43" r="5743"/>
          <a:stretch>
            <a:fillRect/>
          </a:stretch>
        </p:blipFill>
        <p:spPr>
          <a:xfrm>
            <a:off x="4812426" y="1196752"/>
            <a:ext cx="3979266" cy="3024336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7" name="Текст 3"/>
          <p:cNvSpPr txBox="1">
            <a:spLocks/>
          </p:cNvSpPr>
          <p:nvPr/>
        </p:nvSpPr>
        <p:spPr>
          <a:xfrm>
            <a:off x="5076056" y="4941168"/>
            <a:ext cx="3744416" cy="648072"/>
          </a:xfrm>
          <a:prstGeom prst="rect">
            <a:avLst/>
          </a:prstGeom>
        </p:spPr>
        <p:txBody>
          <a:bodyPr>
            <a:norm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От домов оставались лишь руины.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03015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00" r="6800"/>
          <a:stretch>
            <a:fillRect/>
          </a:stretch>
        </p:blipFill>
        <p:spPr>
          <a:xfrm>
            <a:off x="395537" y="3286833"/>
            <a:ext cx="2880320" cy="2189434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9552" y="5805264"/>
            <a:ext cx="7920880" cy="86409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В первый мирный день весь народ вышел на улицу. Люди от радости пели, плясали, многие плакали. Все поздравляли друг друга с Великой Победой.</a:t>
            </a: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23" r="5923"/>
          <a:stretch>
            <a:fillRect/>
          </a:stretch>
        </p:blipFill>
        <p:spPr>
          <a:xfrm>
            <a:off x="5868144" y="3429000"/>
            <a:ext cx="2736154" cy="2079848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50" r="8950"/>
          <a:stretch>
            <a:fillRect/>
          </a:stretch>
        </p:blipFill>
        <p:spPr>
          <a:xfrm>
            <a:off x="2860134" y="188640"/>
            <a:ext cx="3008010" cy="2286496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6" name="Текст 3"/>
          <p:cNvSpPr txBox="1">
            <a:spLocks/>
          </p:cNvSpPr>
          <p:nvPr/>
        </p:nvSpPr>
        <p:spPr>
          <a:xfrm>
            <a:off x="412014" y="2420888"/>
            <a:ext cx="8496944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None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0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9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9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9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9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smtClean="0">
                <a:latin typeface="Arial" panose="020B0604020202020204" pitchFamily="34" charset="0"/>
                <a:cs typeface="Arial" panose="020B0604020202020204" pitchFamily="34" charset="0"/>
              </a:rPr>
              <a:t>И вот наступил тот долгожданный день – </a:t>
            </a:r>
            <a:r>
              <a:rPr lang="ru-RU" sz="140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День Победы! </a:t>
            </a:r>
            <a:r>
              <a:rPr lang="ru-RU" sz="1400" smtClean="0">
                <a:latin typeface="Arial" panose="020B0604020202020204" pitchFamily="34" charset="0"/>
                <a:cs typeface="Arial" panose="020B0604020202020204" pitchFamily="34" charset="0"/>
              </a:rPr>
              <a:t>Случилось это </a:t>
            </a:r>
            <a:r>
              <a:rPr lang="ru-RU" sz="140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 мая 1945 года.</a:t>
            </a:r>
            <a:r>
              <a:rPr lang="ru-RU" sz="1400" smtClean="0">
                <a:latin typeface="Arial" panose="020B0604020202020204" pitchFamily="34" charset="0"/>
                <a:cs typeface="Arial" panose="020B0604020202020204" pitchFamily="34" charset="0"/>
              </a:rPr>
              <a:t> Водрузили над Берлином КРАСНОЕ ЗНАМЯ ПОБЕДЫ!</a:t>
            </a:r>
            <a:endParaRPr lang="ru-RU" sz="1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78014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499" b="21499"/>
          <a:stretch>
            <a:fillRect/>
          </a:stretch>
        </p:blipFill>
        <p:spPr>
          <a:xfrm>
            <a:off x="467544" y="404664"/>
            <a:ext cx="2975050" cy="236662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6" name="Текст 3"/>
          <p:cNvSpPr txBox="1">
            <a:spLocks/>
          </p:cNvSpPr>
          <p:nvPr/>
        </p:nvSpPr>
        <p:spPr>
          <a:xfrm>
            <a:off x="194909" y="2924944"/>
            <a:ext cx="3726668" cy="804862"/>
          </a:xfrm>
          <a:prstGeom prst="rect">
            <a:avLst/>
          </a:prstGeom>
        </p:spPr>
        <p:txBody>
          <a:bodyPr>
            <a:no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Память о героях прошедшей войны увековечена в книгах, песнях, фильмах, памятниках.</a:t>
            </a: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44" b="8244"/>
          <a:stretch>
            <a:fillRect/>
          </a:stretch>
        </p:blipFill>
        <p:spPr>
          <a:xfrm>
            <a:off x="5560541" y="332656"/>
            <a:ext cx="3031807" cy="2304256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8" name="Текст 3"/>
          <p:cNvSpPr txBox="1">
            <a:spLocks/>
          </p:cNvSpPr>
          <p:nvPr/>
        </p:nvSpPr>
        <p:spPr>
          <a:xfrm>
            <a:off x="5148064" y="2996952"/>
            <a:ext cx="3816424" cy="1080120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В канун празднования Дня Победы люди надевают себе на одежду или антенну автомобиля Георгиевскую ленточку в знак памяти о героическом прошлом, выражая уважение к ветеранам.</a:t>
            </a: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Объект 5"/>
          <p:cNvPicPr>
            <a:picLocks noGrp="1" noChangeAspect="1"/>
          </p:cNvPicPr>
          <p:nvPr>
            <p:ph idx="429496729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456" y="4221088"/>
            <a:ext cx="3244995" cy="216024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10" name="Заголовок 2"/>
          <p:cNvSpPr>
            <a:spLocks noGrp="1"/>
          </p:cNvSpPr>
          <p:nvPr>
            <p:ph type="title"/>
          </p:nvPr>
        </p:nvSpPr>
        <p:spPr>
          <a:xfrm>
            <a:off x="3921577" y="4653136"/>
            <a:ext cx="4449807" cy="1404628"/>
          </a:xfrm>
        </p:spPr>
        <p:txBody>
          <a:bodyPr/>
          <a:lstStyle/>
          <a:p>
            <a:pPr algn="ctr"/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В этот день люди несут живые цветы к памятникам воинам Отечественной войны. Так они благодарят и помнят тех, кто погиб, защищая нашу Родину. Среди них и есть 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Белоречане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b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7099813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0" r="660"/>
          <a:stretch>
            <a:fillRect/>
          </a:stretch>
        </p:blipFill>
        <p:spPr>
          <a:xfrm>
            <a:off x="636680" y="620688"/>
            <a:ext cx="2652453" cy="2016224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6" name="Текст 3"/>
          <p:cNvSpPr txBox="1">
            <a:spLocks/>
          </p:cNvSpPr>
          <p:nvPr/>
        </p:nvSpPr>
        <p:spPr>
          <a:xfrm>
            <a:off x="395536" y="2924944"/>
            <a:ext cx="3600400" cy="792088"/>
          </a:xfrm>
          <a:prstGeom prst="rect">
            <a:avLst/>
          </a:prstGeom>
        </p:spPr>
        <p:txBody>
          <a:bodyPr>
            <a:norm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Стелла памяти героям Великой Отечественной войны</a:t>
            </a: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691" b="24691"/>
          <a:stretch>
            <a:fillRect/>
          </a:stretch>
        </p:blipFill>
        <p:spPr>
          <a:xfrm>
            <a:off x="4283968" y="430445"/>
            <a:ext cx="3803196" cy="2890543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8" name="Текст 3"/>
          <p:cNvSpPr txBox="1">
            <a:spLocks/>
          </p:cNvSpPr>
          <p:nvPr/>
        </p:nvSpPr>
        <p:spPr>
          <a:xfrm>
            <a:off x="4716016" y="3717032"/>
            <a:ext cx="4249114" cy="1296144"/>
          </a:xfrm>
          <a:prstGeom prst="rect">
            <a:avLst/>
          </a:prstGeom>
        </p:spPr>
        <p:txBody>
          <a:bodyPr>
            <a:no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18288" indent="0" algn="ctr">
              <a:buNone/>
            </a:pP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Мемориальный комплекс, посвященный </a:t>
            </a:r>
            <a:r>
              <a:rPr lang="ru-RU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белоречанам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-металлургам, павшим в боях за Родину в годы Великой Отечественной войны, и участникам Трудового фронта 1941-1945 годов.</a:t>
            </a:r>
          </a:p>
          <a:p>
            <a:pPr marL="0" indent="0" algn="ctr">
              <a:buFont typeface="Wingdings" pitchFamily="2" charset="2"/>
              <a:buNone/>
            </a:pPr>
            <a:endParaRPr lang="ru-RU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512" y="3933056"/>
            <a:ext cx="3456384" cy="2592288"/>
          </a:xfrm>
        </p:spPr>
      </p:pic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4095707" y="5445224"/>
            <a:ext cx="2714640" cy="914400"/>
          </a:xfrm>
        </p:spPr>
        <p:txBody>
          <a:bodyPr/>
          <a:lstStyle/>
          <a:p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Вечный огонь                 </a:t>
            </a:r>
            <a:endParaRPr lang="ru-RU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59724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95" r="12995"/>
          <a:stretch>
            <a:fillRect/>
          </a:stretch>
        </p:blipFill>
        <p:spPr>
          <a:xfrm>
            <a:off x="2339752" y="836712"/>
            <a:ext cx="4078486" cy="3099781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6" name="Прямоугольник 5"/>
          <p:cNvSpPr/>
          <p:nvPr/>
        </p:nvSpPr>
        <p:spPr>
          <a:xfrm>
            <a:off x="2267744" y="424669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А празднования ДНЯ ПОБЕДЫ начинается с ПАРАДА.  </a:t>
            </a:r>
          </a:p>
        </p:txBody>
      </p:sp>
      <p:sp>
        <p:nvSpPr>
          <p:cNvPr id="8" name="Текст 2"/>
          <p:cNvSpPr txBox="1">
            <a:spLocks/>
          </p:cNvSpPr>
          <p:nvPr/>
        </p:nvSpPr>
        <p:spPr>
          <a:xfrm>
            <a:off x="2627276" y="5013176"/>
            <a:ext cx="3852936" cy="505446"/>
          </a:xfrm>
          <a:prstGeom prst="rect">
            <a:avLst/>
          </a:prstGeom>
        </p:spPr>
        <p:txBody>
          <a:bodyPr/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18288" indent="0" algn="ctr">
              <a:buNone/>
            </a:pP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А заканчивается поздно ночью Салютом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! 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37407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505</TotalTime>
  <Words>243</Words>
  <Application>Microsoft Office PowerPoint</Application>
  <PresentationFormat>Экран (4:3)</PresentationFormat>
  <Paragraphs>17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Базовая</vt:lpstr>
      <vt:lpstr>До войны все люди жили мирно, дружно, как мы с вами. Никто и не думал, что на нашу страну нападет враг. Далекое июньское утро 1941 года было спокойным. </vt:lpstr>
      <vt:lpstr>Это немецкие захватчики напали на нашу страну, началась Великая Отечественная война.  </vt:lpstr>
      <vt:lpstr>Враг разрушал целые города </vt:lpstr>
      <vt:lpstr>Презентация PowerPoint</vt:lpstr>
      <vt:lpstr>В этот день люди несут живые цветы к памятникам воинам Отечественной войны. Так они благодарят и помнят тех, кто погиб, защищая нашу Родину. Среди них и есть Белоречане. </vt:lpstr>
      <vt:lpstr>Вечный огонь                 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56</cp:revision>
  <dcterms:created xsi:type="dcterms:W3CDTF">2015-02-07T10:50:28Z</dcterms:created>
  <dcterms:modified xsi:type="dcterms:W3CDTF">2015-04-30T11:56:49Z</dcterms:modified>
</cp:coreProperties>
</file>