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2786081"/>
          </a:xfrm>
        </p:spPr>
        <p:txBody>
          <a:bodyPr>
            <a:normAutofit/>
          </a:bodyPr>
          <a:lstStyle/>
          <a:p>
            <a:r>
              <a:rPr lang="ru-RU" b="1" dirty="0" smtClean="0"/>
              <a:t>Виктор Васильевич Талалихин</a:t>
            </a:r>
            <a:br>
              <a:rPr lang="ru-RU" b="1" dirty="0" smtClean="0"/>
            </a:br>
            <a:r>
              <a:rPr lang="ru-RU" dirty="0" smtClean="0"/>
              <a:t>Родился 18 сентября 1918 года в селе Тепловке Вольского района Саратовской области.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3886200"/>
            <a:ext cx="8429684" cy="2757510"/>
          </a:xfrm>
        </p:spPr>
        <p:txBody>
          <a:bodyPr>
            <a:normAutofit/>
          </a:bodyPr>
          <a:lstStyle/>
          <a:p>
            <a:r>
              <a:rPr lang="ru-RU" dirty="0" smtClean="0"/>
              <a:t>Звание Героя Советского Союза с вручением ордена Ленина и медали "Золотая Звезда" Виктору Васильевичу Талалихину присвоено Указом Президиума Верховного Совета СССР от 8 августа 1941 года за ночной таран вражеского бомбардировщика. Сам взорвался при столкновении.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209</TotalTime>
  <Words>37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Солнцестояние</vt:lpstr>
      <vt:lpstr>Виктор Васильевич Талалихин Родился 18 сентября 1918 года в селе Тепловке Вольского района Саратовской области.</vt:lpstr>
    </vt:vector>
  </TitlesOfParts>
  <Company>412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random-150430142958-conversion-gate02</dc:title>
  <dc:creator>windows</dc:creator>
  <dc:description>Виктор Васильевич Талалихин_x000d_Родился 18 сентября 1918 года в селе Тепловке Вольского района Саратовской области.</dc:description>
  <cp:lastModifiedBy>Обший</cp:lastModifiedBy>
  <cp:revision>26</cp:revision>
  <dcterms:created xsi:type="dcterms:W3CDTF">2015-04-20T15:04:09Z</dcterms:created>
  <dcterms:modified xsi:type="dcterms:W3CDTF">2015-04-30T20:22:58Z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random-150430142958-conversion-gate02</vt:lpwstr>
  </property>
  <property fmtid="{D5CDD505-2E9C-101B-9397-08002B2CF9AE}" pid="3" name="SlideDescription">
    <vt:lpwstr>Виктор Васильевич Талалихин_x000d_Родился 18 сентября 1918 года в селе Тепловке Вольского района Саратовской области.</vt:lpwstr>
  </property>
</Properties>
</file>