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571480"/>
            <a:ext cx="7772400" cy="1500198"/>
          </a:xfrm>
        </p:spPr>
        <p:txBody>
          <a:bodyPr>
            <a:normAutofit/>
          </a:bodyPr>
          <a:lstStyle/>
          <a:p>
            <a:r>
              <a:rPr lang="ru-RU" dirty="0" smtClean="0"/>
              <a:t>Иван Никитович Кожедуб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1857364"/>
            <a:ext cx="7780365" cy="3857652"/>
          </a:xfrm>
        </p:spPr>
        <p:txBody>
          <a:bodyPr>
            <a:normAutofit/>
          </a:bodyPr>
          <a:lstStyle/>
          <a:p>
            <a:r>
              <a:rPr lang="ru-RU" dirty="0" smtClean="0"/>
              <a:t>(1920– 1991), маршал авиации,  Герой Советского Союза. Первый  подбитый самолёт дымя, вышел из боя и, немного пролетев, упал, летчик выпрыгнул с парашютом, второй Р-51 взорвался в воздухе. Только после результативной атаки </a:t>
            </a:r>
            <a:r>
              <a:rPr lang="ru-RU" dirty="0" err="1" smtClean="0"/>
              <a:t>Кожедуб</a:t>
            </a:r>
            <a:r>
              <a:rPr lang="ru-RU" dirty="0" smtClean="0"/>
              <a:t> заметил белые звезды ВВС США на крыльях и фюзеляжах сбитых им самолетов. О существовании пленки с кадрами горящих «Мустангов» стало известно только после смерти легендарного летчика.</a:t>
            </a:r>
            <a:endParaRPr lang="ru-RU" b="1" dirty="0" smtClean="0"/>
          </a:p>
          <a:p>
            <a:endParaRPr lang="ru-RU" b="1" dirty="0" smtClean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11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Иван Никитович Кожедуб 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Иван Никитович Кожедуб_x000d_</dc:description>
  <cp:lastModifiedBy>Обший</cp:lastModifiedBy>
  <cp:revision>26</cp:revision>
  <dcterms:created xsi:type="dcterms:W3CDTF">2015-04-20T15:04:09Z</dcterms:created>
  <dcterms:modified xsi:type="dcterms:W3CDTF">2015-04-30T20:22:58Z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Иван Никитович Кожедуб_x000d_</vt:lpwstr>
  </property>
</Properties>
</file>