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3"/>
            <a:ext cx="8786874" cy="24288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Алексей Петрович Маресьев </a:t>
            </a:r>
            <a:r>
              <a:rPr lang="ru-RU" b="0" dirty="0" smtClean="0"/>
              <a:t>Родился 20 мая 1916 года в городе Камышине Волгоградской области в семье рабочего.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643182"/>
            <a:ext cx="8858312" cy="4071967"/>
          </a:xfrm>
        </p:spPr>
        <p:txBody>
          <a:bodyPr>
            <a:normAutofit/>
          </a:bodyPr>
          <a:lstStyle/>
          <a:p>
            <a:r>
              <a:rPr lang="ru-RU" dirty="0" smtClean="0"/>
              <a:t>24 августа 1943 года Указом Президиума Верховного Совета СССР гвардии старшему лейтенанту Маресьеву было присвоено звание Героя Советского Союза. Ещё во время войны вышла книга Бориса Полевого "Повесть о настоящем человеке", прототипом главного героя которой стал Маресьев (автор изменил только одну букву в его фамилии). В 1948 году по книге на Мосфильме режиссёром Александром Столпером снят одноимённый кинофильм. Скоропостижно скончался 18 мая 2001 года. Похоронен в г. Москве на Новодевичьем кладбище. 18 мая 2001 года в Театре Российской армии намечался торжественный вечер по случаю 85-летия Маресьева, но за час до начала у Алексея Петровича случился сердечный приступ. Его доставили в реанимацию одной из московских клиник, где он скончался, не приходя в сознание. Торжественный вечер всё же состоялся, но начался он с минуты молчания.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156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Алексей Петрович Маресьев Родился 20 мая 1916 года в городе Камышине Волгоградской области в семье рабочего. 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Алексей Петрович Маресьев Родился 20 мая 1916 года в городе Камышине Волгоградской области в семье рабочего. 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Алексей Петрович Маресьев Родился 20 мая 1916 года в городе Камышине Волгоградской области в семье рабочего. </vt:lpwstr>
  </property>
</Properties>
</file>