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85720" y="0"/>
            <a:ext cx="8643998" cy="3000395"/>
          </a:xfrm>
        </p:spPr>
        <p:txBody>
          <a:bodyPr>
            <a:normAutofit/>
          </a:bodyPr>
          <a:lstStyle/>
          <a:p>
            <a:r>
              <a:rPr lang="ru-RU" b="1" dirty="0" smtClean="0"/>
              <a:t>Красноперов Сергей Леонидович</a:t>
            </a:r>
            <a:br>
              <a:rPr lang="ru-RU" b="1" dirty="0" smtClean="0"/>
            </a:br>
            <a:r>
              <a:rPr lang="ru-RU" dirty="0" smtClean="0"/>
              <a:t>родился 23 июля 1923 года в деревне Покровка Чернушинского района.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42844" y="3000348"/>
            <a:ext cx="8786874" cy="38576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"14 марта 1943 года. Обнаружили скопление войск - и внезапно обрушили на головы гитлеровцев губительный огонь. С самоходной баржи немцы выгружали боеприпасы и вооружение. Боевой заход – баржа взлетела на воздух. Командир полка подполковник Смирнов писал о Сергее Красноперове: "Такие героические подвиги товарища Красноперова повторяются в каждом боевом вылете. Летчики его звена стали мастерами штурмового дела. Звено сплочено и занимает ведущее место. Самые трудные и ответственные задания командование всегда поручает ему. Своими героическими подвигами он создал себе боевую славу, пользуется заслуженным боевым авторитетом среди личного состава полка". И в самом деле. Сергею минуло всего 19 лет, а за подвиги он уже был награжден орденом Красной Звезды.  Звание Героя Советского Союза присвоено 4 февраля 1944 года. Погиб в бою 24 июня 1944 года. 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143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Красноперов Сергей Леонидович родился 23 июля 1923 года в деревне Покровка Чернушинского района.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Красноперов Сергей Леонидович_x000d_родился 23 июля 1923 года в деревне Покровка Чернушинского района.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Красноперов Сергей Леонидович_x000d_родился 23 июля 1923 года в деревне Покровка Чернушинского района.</vt:lpwstr>
  </property>
</Properties>
</file>