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235745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Матросов Александр Матвеевич</a:t>
            </a:r>
            <a:br>
              <a:rPr lang="ru-RU" b="1" dirty="0" smtClean="0"/>
            </a:br>
            <a:r>
              <a:rPr lang="ru-RU" dirty="0" smtClean="0"/>
              <a:t>Родился 5 февраля 1924 года в городе Екатеринославе (ныне Днепропетровск).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571744"/>
            <a:ext cx="8543956" cy="428625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      Двадцать седьмого февраля 1943 года 2-й батальон получил задачу атаковать опорный пункт в районе деревни Чернушки (Локнянский район Псковской области). Как только наши солдаты прошли лес и вышли на опушку, они попали под сильный пулемётный огонь противника – три вражеских пулемёта в дзотах прикрывали подступы к деревне. Один пулемёт подавила штурмовая группа автоматчиков и бронебойщиков. Второй дзот уничтожила другая группа бронебойщиков. Но пулемёт из третьего дзота продолжал обстреливать всю лощину перед деревней. Попытки заставить его замолчать не увенчались успехом. Тогда в сторону дзота пополз рядовой Матросов А.М. Он подобрался к амбразуре с фланга и бросил две гранаты. Пулемёт замолчал. Но как только бойцы поднялись в атаку, пулемёт снова ожил. Тогда Матросов поднялся, рывком бросился к дзоту и своим телом закрыл амбразуру. Ценою своей жизни он содействовал выполнению боевой задачи подразделением.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209</TotalTime>
  <Words>150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Солнцестояние</vt:lpstr>
      <vt:lpstr>Матросов Александр Матвеевич Родился 5 февраля 1924 года в городе Екатеринославе (ныне Днепропетровск).</vt:lpstr>
    </vt:vector>
  </TitlesOfParts>
  <Company>412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random-150430142958-conversion-gate02</dc:title>
  <dc:creator>windows</dc:creator>
  <dc:description>Матросов Александр Матвеевич_x000d_Родился 5 февраля 1924 года в городе Екатеринославе (ныне Днепропетровск).</dc:description>
  <cp:lastModifiedBy>Обший</cp:lastModifiedBy>
  <cp:revision>26</cp:revision>
  <dcterms:created xsi:type="dcterms:W3CDTF">2015-04-20T15:04:09Z</dcterms:created>
  <dcterms:modified xsi:type="dcterms:W3CDTF">2015-04-30T20:22:58Z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random-150430142958-conversion-gate02</vt:lpwstr>
  </property>
  <property fmtid="{D5CDD505-2E9C-101B-9397-08002B2CF9AE}" pid="3" name="SlideDescription">
    <vt:lpwstr>Матросов Александр Матвеевич_x000d_Родился 5 февраля 1924 года в городе Екатеринославе (ныне Днепропетровск).</vt:lpwstr>
  </property>
</Properties>
</file>