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500198"/>
          </a:xfrm>
        </p:spPr>
        <p:txBody>
          <a:bodyPr>
            <a:normAutofit/>
          </a:bodyPr>
          <a:lstStyle/>
          <a:p>
            <a:r>
              <a:rPr lang="ru-RU" b="1" dirty="0" smtClean="0"/>
              <a:t>Иван Васильевич Панфилов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542928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Отражая в течение 6-ти дней непрерывные атаки врага, они подбили 80 танков и уничтожили несколько сот солдат и офицеров. Попытки противника овладеть районом Волоколамска и открыть путь к Москве с запада провалились. За героические действия это соединение было награждено орденом Красного Знамени и преобразовано в 8-ю гвардейскую, а ее командир генерал И.В. Панфилов удостоился звания Героя Советского Союза. Ему не посчастливилось быть свидетелем полного разгрома врага под Москвой: 18 ноября у деревни Гусенево он пал смертью храбрых. Звание Героя Советского Союза Ивану Васильевичу Панфилову присвоено посмертно 12 апреля 1942 года за умелое руководство частями дивизии в боях на подступах к Москве и проявленные при этом личную храбрость и героизм.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209</TotalTime>
  <Words>32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Солнцестояние</vt:lpstr>
      <vt:lpstr>Иван Васильевич Панфилов </vt:lpstr>
    </vt:vector>
  </TitlesOfParts>
  <Company>412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random-150430142958-conversion-gate02</dc:title>
  <dc:creator>windows</dc:creator>
  <dc:description>Иван Васильевич Панфилов_x000d_</dc:description>
  <cp:lastModifiedBy>Обший</cp:lastModifiedBy>
  <cp:revision>26</cp:revision>
  <dcterms:created xsi:type="dcterms:W3CDTF">2015-04-20T15:04:09Z</dcterms:created>
  <dcterms:modified xsi:type="dcterms:W3CDTF">2015-04-30T20:22:59Z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random-150430142958-conversion-gate02</vt:lpwstr>
  </property>
  <property fmtid="{D5CDD505-2E9C-101B-9397-08002B2CF9AE}" pid="3" name="SlideDescription">
    <vt:lpwstr>Иван Васильевич Панфилов_x000d_</vt:lpwstr>
  </property>
</Properties>
</file>