
<file path=[Content_Types].xml><?xml version="1.0" encoding="utf-8"?>
<Types xmlns="http://schemas.openxmlformats.org/package/2006/content-types">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01.05.2015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142852"/>
            <a:ext cx="8858312" cy="2928958"/>
          </a:xfrm>
        </p:spPr>
        <p:txBody>
          <a:bodyPr>
            <a:normAutofit/>
          </a:bodyPr>
          <a:lstStyle/>
          <a:p>
            <a:r>
              <a:rPr lang="ru-RU" b="1" dirty="0" smtClean="0"/>
              <a:t>Николай Францевич Гастелло</a:t>
            </a:r>
            <a:br>
              <a:rPr lang="ru-RU" b="1" dirty="0" smtClean="0"/>
            </a:br>
            <a:r>
              <a:rPr lang="ru-RU" dirty="0" smtClean="0"/>
              <a:t>родился 6 мая 1908 года в Москве, в семье рабочего.</a:t>
            </a:r>
            <a:endParaRPr lang="ru-RU" dirty="0"/>
          </a:p>
        </p:txBody>
      </p:sp>
      <p:sp>
        <p:nvSpPr>
          <p:cNvPr id="3" name="Содержимое 2"/>
          <p:cNvSpPr>
            <a:spLocks noGrp="1"/>
          </p:cNvSpPr>
          <p:nvPr>
            <p:ph idx="1"/>
          </p:nvPr>
        </p:nvSpPr>
        <p:spPr>
          <a:xfrm>
            <a:off x="0" y="2857496"/>
            <a:ext cx="9144000" cy="4000504"/>
          </a:xfrm>
        </p:spPr>
        <p:txBody>
          <a:bodyPr>
            <a:normAutofit fontScale="85000" lnSpcReduction="10000"/>
          </a:bodyPr>
          <a:lstStyle/>
          <a:p>
            <a:pPr>
              <a:buNone/>
            </a:pPr>
            <a:r>
              <a:rPr lang="ru-RU" dirty="0" smtClean="0"/>
              <a:t>Окончил 5 классов. Работал слесарем на Муромском паровозоремском заводе строительных машин.  Его бомбардировщик был подбит и загорелся. Он направил горящий самолет на скопление вражеских войск. От взрыва бомбардировщика противник понес большие потери. За совершенный подвиг 26 июля 1941 года присвоено посмертно Звание Героя Советского Союза. Имя Гастелло навечно занесено в списки воинских частей. На месте подвига на шоссе Минск-Вильнюс сооружен памятник-мемориал.</a:t>
            </a:r>
            <a:endParaRPr lang="ru-RU" dirty="0"/>
          </a:p>
        </p:txBody>
      </p:sp>
    </p:spTree>
  </p:cSld>
  <p:clrMapOvr>
    <a:masterClrMapping/>
  </p:clrMapOvr>
  <p:transition>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209</TotalTime>
  <Words>16</Words>
  <Application>Microsoft Office PowerPoint</Application>
  <PresentationFormat>Экран (4:3)</PresentationFormat>
  <Paragraphs>2</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Солнцестояние</vt:lpstr>
      <vt:lpstr>Николай Францевич Гастелло родился 6 мая 1908 года в Москве, в семье рабочего.</vt:lpstr>
    </vt:vector>
  </TitlesOfParts>
  <Company>412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random-150430142958-conversion-gate02</dc:title>
  <dc:creator>windows</dc:creator>
  <dc:description>Николай Францевич Гастелло_x000d_родился 6 мая 1908 года в Москве, в семье рабочего.</dc:description>
  <cp:lastModifiedBy>Обший</cp:lastModifiedBy>
  <cp:revision>26</cp:revision>
  <dcterms:created xsi:type="dcterms:W3CDTF">2015-04-20T15:04:09Z</dcterms:created>
  <dcterms:modified xsi:type="dcterms:W3CDTF">2015-04-30T20:22:59Z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random-150430142958-conversion-gate02</vt:lpwstr>
  </property>
  <property fmtid="{D5CDD505-2E9C-101B-9397-08002B2CF9AE}" pid="3" name="SlideDescription">
    <vt:lpwstr>Николай Францевич Гастелло_x000d_родился 6 мая 1908 года в Москве, в семье рабочего.</vt:lpwstr>
  </property>
</Properties>
</file>