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643998" cy="15716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Зоя Анатольевна Космодемьянская («Таня»)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Зоя Анатольевна Космодемьянская родилась 8 сентября 1923 г. в деревне Осино-Гай (ныне Тамбовская область). Ее дед, священник, погиб от рук большевиков в августе 1918 г., отец тоже учился в духовной семинарии, но не окончил курса и в 1925-м вынужден был, спасаясь от доноса, переехать в Сибирь.</a:t>
            </a:r>
          </a:p>
          <a:p>
            <a:pPr>
              <a:buNone/>
            </a:pPr>
            <a:r>
              <a:rPr lang="ru-RU" dirty="0" smtClean="0"/>
              <a:t>        Ночью 27 ноября Зоя Космодемьянская добралась до Петрищева и сумела поджечь там три дома. После этого она переночевала в лесу и снова вернулась в Петрищево с тем, чтобы до конца выполнить боевой приказ – уничтожить этот населенный пункт. Оккупанты собрали местных жителей на сходку и велели им охранять дома. Именно местный житель по фамилии Свиридов и заметил Зою в тот момент, когда она пыталась поджечь его сарай с сеном. Свиридов побежал за немцами, и Космодемьянская была схвачена. Издевались над Зоей страшно. Пороли ремнями, подносили к губам горящую керосиновую лампу, водили босиком по снегу, вырвали ногти на руках. Избивали Космодемьянскую не только немцы, но и местные жительницы, дома которых она сожгла. Но Зоя держалась с поразительным мужеством. Настоящего имени на допросе она так и не назвала, сказала, что зовут ее Таней. Перед смертью она произнесла гордую фразу, затем ставшую знаменитой: «Нас 170 миллионов, всех не перевешаете!»</a:t>
            </a:r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234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Зоя Анатольевна Космодемьянская («Таня») 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Зоя Анатольевна Космодемьянская («Таня»)_x000d_</dc:description>
  <cp:lastModifiedBy>Обший</cp:lastModifiedBy>
  <cp:revision>26</cp:revision>
  <dcterms:created xsi:type="dcterms:W3CDTF">2015-04-20T15:04:09Z</dcterms:created>
  <dcterms:modified xsi:type="dcterms:W3CDTF">2015-04-30T20:22:59Z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Зоя Анатольевна Космодемьянская («Таня»)_x000d_</vt:lpwstr>
  </property>
</Properties>
</file>