
<file path=[Content_Types].xml><?xml version="1.0" encoding="utf-8"?>
<Types xmlns="http://schemas.openxmlformats.org/package/2006/content-types">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01.05.2015</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2428868"/>
          </a:xfrm>
        </p:spPr>
        <p:txBody>
          <a:bodyPr>
            <a:normAutofit fontScale="90000"/>
          </a:bodyPr>
          <a:lstStyle/>
          <a:p>
            <a:r>
              <a:rPr lang="ru-RU" b="1" dirty="0" smtClean="0"/>
              <a:t>Маншук Жиенгалиевна </a:t>
            </a:r>
            <a:r>
              <a:rPr lang="ru-RU" b="1" dirty="0" err="1" smtClean="0"/>
              <a:t>Маметова</a:t>
            </a:r>
            <a:r>
              <a:rPr lang="ru-RU" dirty="0" smtClean="0"/>
              <a:t> родилась в 1922 году в Урдинском районе Западно-Казахстанской области. </a:t>
            </a:r>
            <a:endParaRPr lang="ru-RU" dirty="0"/>
          </a:p>
        </p:txBody>
      </p:sp>
      <p:sp>
        <p:nvSpPr>
          <p:cNvPr id="3" name="Содержимое 2"/>
          <p:cNvSpPr>
            <a:spLocks noGrp="1"/>
          </p:cNvSpPr>
          <p:nvPr>
            <p:ph idx="1"/>
          </p:nvPr>
        </p:nvSpPr>
        <p:spPr>
          <a:xfrm>
            <a:off x="0" y="2357430"/>
            <a:ext cx="9001156" cy="4500570"/>
          </a:xfrm>
        </p:spPr>
        <p:txBody>
          <a:bodyPr>
            <a:normAutofit fontScale="70000" lnSpcReduction="20000"/>
          </a:bodyPr>
          <a:lstStyle/>
          <a:p>
            <a:pPr>
              <a:buNone/>
            </a:pPr>
            <a:r>
              <a:rPr lang="ru-RU" dirty="0" smtClean="0"/>
              <a:t>Родители Маншук рано умерли, и пятилетнюю девочку удочерила ее тетя Амина Маметова. Детские годы Маншук прошли в Алмате. 6 октября 1943 года батальон, в котором служила Маншук Маметова, получил приказ отбить контратаку врага. Едва фашисты попытались отбить атаку, как заработал пулемет старшего сержанта Маметовой. Гитлеровцы откатились назад, оставив сотни трупов. Несколько яростных атак гитлеровцев уже захлебнулось у подножия холма. Вдруг девушка заметила, что два соседних пулемета замолчали - пулеметчики были убиты. Тогда Маншук, быстро переползая от одной огневой точки к другой, начала обстреливать наседающих врагов из трех пулеметов. 1 марта 1944 года Указом Президиума Верховного Совета СССР старшему сержанту Маншук Жиенгалиевне Маметовой посмертно присвоено звание Героя Советского Союза.</a:t>
            </a:r>
            <a:endParaRPr lang="ru-RU" dirty="0"/>
          </a:p>
        </p:txBody>
      </p:sp>
    </p:spTree>
  </p:cSld>
  <p:clrMapOvr>
    <a:masterClrMapping/>
  </p:clrMapOvr>
  <p:transition spd="med">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209</TotalTime>
  <Words>138</Words>
  <Application>Microsoft Office PowerPoint</Application>
  <PresentationFormat>Экран (4:3)</PresentationFormat>
  <Paragraphs>2</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Солнцестояние</vt:lpstr>
      <vt:lpstr>Маншук Жиенгалиевна Маметова родилась в 1922 году в Урдинском районе Западно-Казахстанской области. </vt:lpstr>
    </vt:vector>
  </TitlesOfParts>
  <Company>412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random-150430142958-conversion-gate02</dc:title>
  <dc:creator>windows</dc:creator>
  <dc:description>Маншук Жиенгалиевна Маметова родилась в 1922 году в Урдинском районе Западно-Казахстанской области. </dc:description>
  <cp:lastModifiedBy>Обший</cp:lastModifiedBy>
  <cp:revision>26</cp:revision>
  <dcterms:created xsi:type="dcterms:W3CDTF">2015-04-20T15:04:09Z</dcterms:created>
  <dcterms:modified xsi:type="dcterms:W3CDTF">2015-04-30T20:22:59Z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random-150430142958-conversion-gate02</vt:lpwstr>
  </property>
  <property fmtid="{D5CDD505-2E9C-101B-9397-08002B2CF9AE}" pid="3" name="SlideDescription">
    <vt:lpwstr>Маншук Жиенгалиевна Маметова родилась в 1922 году в Урдинском районе Западно-Казахстанской области. </vt:lpwstr>
  </property>
</Properties>
</file>