
<file path=[Content_Types].xml><?xml version="1.0" encoding="utf-8"?>
<Types xmlns="http://schemas.openxmlformats.org/package/2006/content-types">
  <Override PartName="/ppt/slideMasters/slideMaster1.xml" ContentType="application/vnd.openxmlformats-officedocument.presentationml.slideMaster+xml"/>
  <Override PartName="/ppt/presProps.xml" ContentType="application/vnd.openxmlformats-officedocument.presentationml.presProps+xml"/>
  <Override PartName="/ppt/slides/slide1.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01.05.2015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B106E36-FD25-4E2D-B0AA-010F637433A0}" type="datetimeFigureOut">
              <a:rPr lang="ru-RU" smtClean="0"/>
              <a:pPr/>
              <a:t>01.05.2015</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25C68B6-61C2-468F-89AB-4B9F7531AA68}"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214554"/>
          </a:xfrm>
        </p:spPr>
        <p:txBody>
          <a:bodyPr>
            <a:normAutofit fontScale="90000"/>
          </a:bodyPr>
          <a:lstStyle/>
          <a:p>
            <a:r>
              <a:rPr lang="ru-RU" b="1" dirty="0" smtClean="0"/>
              <a:t>Алия Молдагулова</a:t>
            </a:r>
            <a:br>
              <a:rPr lang="ru-RU" b="1" dirty="0" smtClean="0"/>
            </a:br>
            <a:r>
              <a:rPr lang="ru-RU" dirty="0" smtClean="0"/>
              <a:t>родилась 20 апреля 1924 года в ауле Булак Хобдинского района Актюбинского района.</a:t>
            </a:r>
            <a:endParaRPr lang="ru-RU" dirty="0"/>
          </a:p>
        </p:txBody>
      </p:sp>
      <p:sp>
        <p:nvSpPr>
          <p:cNvPr id="3" name="Содержимое 2"/>
          <p:cNvSpPr>
            <a:spLocks noGrp="1"/>
          </p:cNvSpPr>
          <p:nvPr>
            <p:ph idx="1"/>
          </p:nvPr>
        </p:nvSpPr>
        <p:spPr>
          <a:xfrm>
            <a:off x="0" y="2214554"/>
            <a:ext cx="9144000" cy="4643446"/>
          </a:xfrm>
        </p:spPr>
        <p:txBody>
          <a:bodyPr>
            <a:normAutofit fontScale="62500" lnSpcReduction="20000"/>
          </a:bodyPr>
          <a:lstStyle/>
          <a:p>
            <a:pPr>
              <a:buNone/>
            </a:pPr>
            <a:r>
              <a:rPr lang="ru-RU" dirty="0" smtClean="0"/>
              <a:t>В декабре 1943 года батальон Моисеева получил приказ выбить противника из деревни Казачиха. Захватом этого населенного пункту советское командование рассчитывало перерезать железнодорожную линию, по которой фашисты перебрасывали подкрепления. Гитлеровцы яростно сопротивлялись, умело используя выгоды местности. Малейшее продвижение наших рот доставалось дорогой ценой, и все же медленно, но неуклонно наши бойцы приближались к укреплениям противника. </a:t>
            </a:r>
          </a:p>
          <a:p>
            <a:pPr>
              <a:buNone/>
            </a:pPr>
            <a:r>
              <a:rPr lang="ru-RU" dirty="0" smtClean="0"/>
              <a:t>Вдруг впереди наступающих цепей показалась одинокая фигура. Гитлеровцы заметили отважного воина и открыли огонь из пулеметов. Уловив момент, когда огонь ослаб, боец поднялся во весь рост и увлек за собой весь батальон.</a:t>
            </a:r>
          </a:p>
          <a:p>
            <a:pPr>
              <a:buNone/>
            </a:pPr>
            <a:r>
              <a:rPr lang="ru-RU" dirty="0" smtClean="0"/>
              <a:t>Раненую Алию товарищи вынесли с поля боя. Бойцы хотели верить в чудо, для спасения девушки наперебой предлагали кровь. Но рана была смертельной.</a:t>
            </a:r>
          </a:p>
          <a:p>
            <a:pPr>
              <a:buNone/>
            </a:pPr>
            <a:r>
              <a:rPr lang="ru-RU" dirty="0" smtClean="0"/>
              <a:t>4 июня 1944 года ефрейтору Алие Молдагуловой посмертно присвоено звание Героя Советского Союза.</a:t>
            </a:r>
          </a:p>
          <a:p>
            <a:pPr>
              <a:buNone/>
            </a:pPr>
            <a:endParaRPr lang="ru-RU" dirty="0"/>
          </a:p>
        </p:txBody>
      </p:sp>
    </p:spTree>
  </p:cSld>
  <p:clrMapOvr>
    <a:masterClrMapping/>
  </p:clrMapOvr>
  <p:transition spd="med">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209</TotalTime>
  <Words>141</Words>
  <Application>Microsoft Office PowerPoint</Application>
  <PresentationFormat>Экран (4:3)</PresentationFormat>
  <Paragraphs>5</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Солнцестояние</vt:lpstr>
      <vt:lpstr>Алия Молдагулова родилась 20 апреля 1924 года в ауле Булак Хобдинского района Актюбинского района.</vt:lpstr>
    </vt:vector>
  </TitlesOfParts>
  <Company>412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random-150430142958-conversion-gate02</dc:title>
  <dc:creator>windows</dc:creator>
  <dc:description>Алия Молдагулова_x000d_родилась 20 апреля 1924 года в ауле Булак Хобдинского района Актюбинского района.</dc:description>
  <cp:lastModifiedBy>Обший</cp:lastModifiedBy>
  <cp:revision>26</cp:revision>
  <dcterms:created xsi:type="dcterms:W3CDTF">2015-04-20T15:04:09Z</dcterms:created>
  <dcterms:modified xsi:type="dcterms:W3CDTF">2015-04-30T20:22:59Z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random-150430142958-conversion-gate02</vt:lpwstr>
  </property>
  <property fmtid="{D5CDD505-2E9C-101B-9397-08002B2CF9AE}" pid="3" name="SlideDescription">
    <vt:lpwstr>Алия Молдагулова_x000d_родилась 20 апреля 1924 года в ауле Булак Хобдинского района Актюбинского района.</vt:lpwstr>
  </property>
</Properties>
</file>